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5.xml" ContentType="application/vnd.openxmlformats-officedocument.theme+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6.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theme/theme7.xml" ContentType="application/vnd.openxmlformats-officedocument.theme+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theme/theme8.xml" ContentType="application/vnd.openxmlformats-officedocument.theme+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theme/theme9.xml" ContentType="application/vnd.openxmlformats-officedocument.theme+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theme/theme10.xml" ContentType="application/vnd.openxmlformats-officedocument.theme+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theme/theme11.xml" ContentType="application/vnd.openxmlformats-officedocument.theme+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theme/theme12.xml" ContentType="application/vnd.openxmlformats-officedocument.theme+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theme/theme13.xml" ContentType="application/vnd.openxmlformats-officedocument.theme+xml"/>
  <Override PartName="/ppt/theme/theme14.xml" ContentType="application/vnd.openxmlformats-officedocument.theme+xml"/>
  <Override PartName="/ppt/theme/theme1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2.xml" ContentType="application/vnd.openxmlformats-officedocument.presentationml.tags+xml"/>
  <Override PartName="/ppt/notesSlides/notesSlide8.xml" ContentType="application/vnd.openxmlformats-officedocument.presentationml.notesSlide+xml"/>
  <Override PartName="/ppt/tags/tag3.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1"/>
    <p:sldMasterId id="2147483659" r:id="rId2"/>
    <p:sldMasterId id="2147483814" r:id="rId3"/>
    <p:sldMasterId id="2147483990" r:id="rId4"/>
    <p:sldMasterId id="2147484059" r:id="rId5"/>
    <p:sldMasterId id="2147484136" r:id="rId6"/>
    <p:sldMasterId id="2147484153" r:id="rId7"/>
    <p:sldMasterId id="2147484165" r:id="rId8"/>
    <p:sldMasterId id="2147484177" r:id="rId9"/>
    <p:sldMasterId id="2147484190" r:id="rId10"/>
    <p:sldMasterId id="2147484202" r:id="rId11"/>
    <p:sldMasterId id="2147484327" r:id="rId12"/>
    <p:sldMasterId id="2147484519" r:id="rId13"/>
  </p:sldMasterIdLst>
  <p:notesMasterIdLst>
    <p:notesMasterId r:id="rId48"/>
  </p:notesMasterIdLst>
  <p:handoutMasterIdLst>
    <p:handoutMasterId r:id="rId49"/>
  </p:handoutMasterIdLst>
  <p:sldIdLst>
    <p:sldId id="1856" r:id="rId14"/>
    <p:sldId id="1857" r:id="rId15"/>
    <p:sldId id="1858" r:id="rId16"/>
    <p:sldId id="1860" r:id="rId17"/>
    <p:sldId id="1861" r:id="rId18"/>
    <p:sldId id="1862" r:id="rId19"/>
    <p:sldId id="1864" r:id="rId20"/>
    <p:sldId id="1865" r:id="rId21"/>
    <p:sldId id="1866" r:id="rId22"/>
    <p:sldId id="1867" r:id="rId23"/>
    <p:sldId id="1869" r:id="rId24"/>
    <p:sldId id="1871" r:id="rId25"/>
    <p:sldId id="1872" r:id="rId26"/>
    <p:sldId id="357" r:id="rId27"/>
    <p:sldId id="365" r:id="rId28"/>
    <p:sldId id="1873" r:id="rId29"/>
    <p:sldId id="1874" r:id="rId30"/>
    <p:sldId id="1875" r:id="rId31"/>
    <p:sldId id="1876" r:id="rId32"/>
    <p:sldId id="1877" r:id="rId33"/>
    <p:sldId id="296" r:id="rId34"/>
    <p:sldId id="1878" r:id="rId35"/>
    <p:sldId id="372" r:id="rId36"/>
    <p:sldId id="348" r:id="rId37"/>
    <p:sldId id="356" r:id="rId38"/>
    <p:sldId id="311" r:id="rId39"/>
    <p:sldId id="279" r:id="rId40"/>
    <p:sldId id="271" r:id="rId41"/>
    <p:sldId id="354" r:id="rId42"/>
    <p:sldId id="340" r:id="rId43"/>
    <p:sldId id="313" r:id="rId44"/>
    <p:sldId id="342" r:id="rId45"/>
    <p:sldId id="339" r:id="rId46"/>
    <p:sldId id="1879" r:id="rId47"/>
  </p:sldIdLst>
  <p:sldSz cx="9144000" cy="5143500" type="screen16x9"/>
  <p:notesSz cx="7099300" cy="10234613"/>
  <p:custDataLst>
    <p:tags r:id="rId50"/>
  </p:custDataLst>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CC00CC"/>
    <a:srgbClr val="A800A8"/>
    <a:srgbClr val="820082"/>
    <a:srgbClr val="FF0066"/>
    <a:srgbClr val="271129"/>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8771F2-AC1B-48C4-9065-18F5826F5F3A}" v="4" dt="2026-07-30T13:56:24.34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74" autoAdjust="0"/>
    <p:restoredTop sz="94622" autoAdjust="0"/>
  </p:normalViewPr>
  <p:slideViewPr>
    <p:cSldViewPr snapToGrid="0">
      <p:cViewPr varScale="1">
        <p:scale>
          <a:sx n="141" d="100"/>
          <a:sy n="141" d="100"/>
        </p:scale>
        <p:origin x="642" y="120"/>
      </p:cViewPr>
      <p:guideLst>
        <p:guide orient="horz" pos="1620"/>
        <p:guide pos="2880"/>
      </p:guideLst>
    </p:cSldViewPr>
  </p:slideViewPr>
  <p:outlineViewPr>
    <p:cViewPr>
      <p:scale>
        <a:sx n="33" d="100"/>
        <a:sy n="33" d="100"/>
      </p:scale>
      <p:origin x="0" y="11892"/>
    </p:cViewPr>
  </p:outlineViewPr>
  <p:notesTextViewPr>
    <p:cViewPr>
      <p:scale>
        <a:sx n="3" d="2"/>
        <a:sy n="3" d="2"/>
      </p:scale>
      <p:origin x="0" y="0"/>
    </p:cViewPr>
  </p:notesTextViewPr>
  <p:sorterViewPr>
    <p:cViewPr>
      <p:scale>
        <a:sx n="66" d="100"/>
        <a:sy n="66" d="100"/>
      </p:scale>
      <p:origin x="0" y="-2499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 Target="slides/slide5.xml"/><Relationship Id="rId26" Type="http://schemas.openxmlformats.org/officeDocument/2006/relationships/slide" Target="slides/slide13.xml"/><Relationship Id="rId39" Type="http://schemas.openxmlformats.org/officeDocument/2006/relationships/slide" Target="slides/slide26.xml"/><Relationship Id="rId21" Type="http://schemas.openxmlformats.org/officeDocument/2006/relationships/slide" Target="slides/slide8.xml"/><Relationship Id="rId34" Type="http://schemas.openxmlformats.org/officeDocument/2006/relationships/slide" Target="slides/slide21.xml"/><Relationship Id="rId42" Type="http://schemas.openxmlformats.org/officeDocument/2006/relationships/slide" Target="slides/slide29.xml"/><Relationship Id="rId47" Type="http://schemas.openxmlformats.org/officeDocument/2006/relationships/slide" Target="slides/slide34.xml"/><Relationship Id="rId50" Type="http://schemas.openxmlformats.org/officeDocument/2006/relationships/tags" Target="tags/tag1.xml"/><Relationship Id="rId55" Type="http://schemas.microsoft.com/office/2016/11/relationships/changesInfo" Target="changesInfos/changesInfo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3.xml"/><Relationship Id="rId29" Type="http://schemas.openxmlformats.org/officeDocument/2006/relationships/slide" Target="slides/slide16.xml"/><Relationship Id="rId11" Type="http://schemas.openxmlformats.org/officeDocument/2006/relationships/slideMaster" Target="slideMasters/slideMaster11.xml"/><Relationship Id="rId24" Type="http://schemas.openxmlformats.org/officeDocument/2006/relationships/slide" Target="slides/slide11.xml"/><Relationship Id="rId32" Type="http://schemas.openxmlformats.org/officeDocument/2006/relationships/slide" Target="slides/slide19.xml"/><Relationship Id="rId37" Type="http://schemas.openxmlformats.org/officeDocument/2006/relationships/slide" Target="slides/slide24.xml"/><Relationship Id="rId40" Type="http://schemas.openxmlformats.org/officeDocument/2006/relationships/slide" Target="slides/slide27.xml"/><Relationship Id="rId45" Type="http://schemas.openxmlformats.org/officeDocument/2006/relationships/slide" Target="slides/slide32.xml"/><Relationship Id="rId53" Type="http://schemas.openxmlformats.org/officeDocument/2006/relationships/theme" Target="theme/theme1.xml"/><Relationship Id="rId58" Type="http://schemas.openxmlformats.org/officeDocument/2006/relationships/customXml" Target="../customXml/item2.xml"/><Relationship Id="rId5" Type="http://schemas.openxmlformats.org/officeDocument/2006/relationships/slideMaster" Target="slideMasters/slideMaster5.xml"/><Relationship Id="rId19" Type="http://schemas.openxmlformats.org/officeDocument/2006/relationships/slide" Target="slides/slide6.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1.xml"/><Relationship Id="rId22" Type="http://schemas.openxmlformats.org/officeDocument/2006/relationships/slide" Target="slides/slide9.xml"/><Relationship Id="rId27" Type="http://schemas.openxmlformats.org/officeDocument/2006/relationships/slide" Target="slides/slide14.xml"/><Relationship Id="rId30" Type="http://schemas.openxmlformats.org/officeDocument/2006/relationships/slide" Target="slides/slide17.xml"/><Relationship Id="rId35" Type="http://schemas.openxmlformats.org/officeDocument/2006/relationships/slide" Target="slides/slide22.xml"/><Relationship Id="rId43" Type="http://schemas.openxmlformats.org/officeDocument/2006/relationships/slide" Target="slides/slide30.xml"/><Relationship Id="rId48" Type="http://schemas.openxmlformats.org/officeDocument/2006/relationships/notesMaster" Target="notesMasters/notesMaster1.xml"/><Relationship Id="rId56" Type="http://schemas.microsoft.com/office/2015/10/relationships/revisionInfo" Target="revisionInfo.xml"/><Relationship Id="rId8" Type="http://schemas.openxmlformats.org/officeDocument/2006/relationships/slideMaster" Target="slideMasters/slideMaster8.xml"/><Relationship Id="rId51"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 Target="slides/slide4.xml"/><Relationship Id="rId25" Type="http://schemas.openxmlformats.org/officeDocument/2006/relationships/slide" Target="slides/slide12.xml"/><Relationship Id="rId33" Type="http://schemas.openxmlformats.org/officeDocument/2006/relationships/slide" Target="slides/slide20.xml"/><Relationship Id="rId38" Type="http://schemas.openxmlformats.org/officeDocument/2006/relationships/slide" Target="slides/slide25.xml"/><Relationship Id="rId46" Type="http://schemas.openxmlformats.org/officeDocument/2006/relationships/slide" Target="slides/slide33.xml"/><Relationship Id="rId59" Type="http://schemas.openxmlformats.org/officeDocument/2006/relationships/customXml" Target="../customXml/item3.xml"/><Relationship Id="rId20" Type="http://schemas.openxmlformats.org/officeDocument/2006/relationships/slide" Target="slides/slide7.xml"/><Relationship Id="rId41" Type="http://schemas.openxmlformats.org/officeDocument/2006/relationships/slide" Target="slides/slide28.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2.xml"/><Relationship Id="rId23" Type="http://schemas.openxmlformats.org/officeDocument/2006/relationships/slide" Target="slides/slide10.xml"/><Relationship Id="rId28" Type="http://schemas.openxmlformats.org/officeDocument/2006/relationships/slide" Target="slides/slide15.xml"/><Relationship Id="rId36" Type="http://schemas.openxmlformats.org/officeDocument/2006/relationships/slide" Target="slides/slide23.xml"/><Relationship Id="rId49" Type="http://schemas.openxmlformats.org/officeDocument/2006/relationships/handoutMaster" Target="handoutMasters/handoutMaster1.xml"/><Relationship Id="rId57" Type="http://schemas.openxmlformats.org/officeDocument/2006/relationships/customXml" Target="../customXml/item1.xml"/><Relationship Id="rId10" Type="http://schemas.openxmlformats.org/officeDocument/2006/relationships/slideMaster" Target="slideMasters/slideMaster10.xml"/><Relationship Id="rId31" Type="http://schemas.openxmlformats.org/officeDocument/2006/relationships/slide" Target="slides/slide18.xml"/><Relationship Id="rId44" Type="http://schemas.openxmlformats.org/officeDocument/2006/relationships/slide" Target="slides/slide31.xml"/><Relationship Id="rId5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own, Gina" userId="637a4b89-c36f-4dd5-b578-7122b8b9d96e" providerId="ADAL" clId="{FDF415A6-63D3-4D6E-BB7D-67AE1AA8FD9F}"/>
    <pc:docChg chg="custSel addSld delSld modSld delMainMaster">
      <pc:chgData name="Brown, Gina" userId="637a4b89-c36f-4dd5-b578-7122b8b9d96e" providerId="ADAL" clId="{FDF415A6-63D3-4D6E-BB7D-67AE1AA8FD9F}" dt="2026-07-30T14:01:35.118" v="509" actId="403"/>
      <pc:docMkLst>
        <pc:docMk/>
      </pc:docMkLst>
      <pc:sldChg chg="del">
        <pc:chgData name="Brown, Gina" userId="637a4b89-c36f-4dd5-b578-7122b8b9d96e" providerId="ADAL" clId="{FDF415A6-63D3-4D6E-BB7D-67AE1AA8FD9F}" dt="2026-07-30T13:46:35.453" v="470" actId="47"/>
        <pc:sldMkLst>
          <pc:docMk/>
          <pc:sldMk cId="2333292293" sldId="258"/>
        </pc:sldMkLst>
      </pc:sldChg>
      <pc:sldChg chg="del">
        <pc:chgData name="Brown, Gina" userId="637a4b89-c36f-4dd5-b578-7122b8b9d96e" providerId="ADAL" clId="{FDF415A6-63D3-4D6E-BB7D-67AE1AA8FD9F}" dt="2026-07-30T13:46:35.453" v="470" actId="47"/>
        <pc:sldMkLst>
          <pc:docMk/>
          <pc:sldMk cId="229450880" sldId="260"/>
        </pc:sldMkLst>
      </pc:sldChg>
      <pc:sldChg chg="del">
        <pc:chgData name="Brown, Gina" userId="637a4b89-c36f-4dd5-b578-7122b8b9d96e" providerId="ADAL" clId="{FDF415A6-63D3-4D6E-BB7D-67AE1AA8FD9F}" dt="2026-07-30T13:46:35.453" v="470" actId="47"/>
        <pc:sldMkLst>
          <pc:docMk/>
          <pc:sldMk cId="4230182624" sldId="262"/>
        </pc:sldMkLst>
      </pc:sldChg>
      <pc:sldChg chg="del">
        <pc:chgData name="Brown, Gina" userId="637a4b89-c36f-4dd5-b578-7122b8b9d96e" providerId="ADAL" clId="{FDF415A6-63D3-4D6E-BB7D-67AE1AA8FD9F}" dt="2026-07-30T13:46:35.453" v="470" actId="47"/>
        <pc:sldMkLst>
          <pc:docMk/>
          <pc:sldMk cId="2873990021" sldId="289"/>
        </pc:sldMkLst>
      </pc:sldChg>
      <pc:sldChg chg="del">
        <pc:chgData name="Brown, Gina" userId="637a4b89-c36f-4dd5-b578-7122b8b9d96e" providerId="ADAL" clId="{FDF415A6-63D3-4D6E-BB7D-67AE1AA8FD9F}" dt="2026-07-30T13:46:35.453" v="470" actId="47"/>
        <pc:sldMkLst>
          <pc:docMk/>
          <pc:sldMk cId="633198048" sldId="290"/>
        </pc:sldMkLst>
      </pc:sldChg>
      <pc:sldChg chg="del">
        <pc:chgData name="Brown, Gina" userId="637a4b89-c36f-4dd5-b578-7122b8b9d96e" providerId="ADAL" clId="{FDF415A6-63D3-4D6E-BB7D-67AE1AA8FD9F}" dt="2026-07-30T13:46:35.453" v="470" actId="47"/>
        <pc:sldMkLst>
          <pc:docMk/>
          <pc:sldMk cId="4150552008" sldId="291"/>
        </pc:sldMkLst>
      </pc:sldChg>
      <pc:sldChg chg="del">
        <pc:chgData name="Brown, Gina" userId="637a4b89-c36f-4dd5-b578-7122b8b9d96e" providerId="ADAL" clId="{FDF415A6-63D3-4D6E-BB7D-67AE1AA8FD9F}" dt="2026-07-30T13:46:35.453" v="470" actId="47"/>
        <pc:sldMkLst>
          <pc:docMk/>
          <pc:sldMk cId="518428116" sldId="292"/>
        </pc:sldMkLst>
      </pc:sldChg>
      <pc:sldChg chg="del">
        <pc:chgData name="Brown, Gina" userId="637a4b89-c36f-4dd5-b578-7122b8b9d96e" providerId="ADAL" clId="{FDF415A6-63D3-4D6E-BB7D-67AE1AA8FD9F}" dt="2026-07-30T13:46:35.453" v="470" actId="47"/>
        <pc:sldMkLst>
          <pc:docMk/>
          <pc:sldMk cId="2663108587" sldId="297"/>
        </pc:sldMkLst>
      </pc:sldChg>
      <pc:sldChg chg="del">
        <pc:chgData name="Brown, Gina" userId="637a4b89-c36f-4dd5-b578-7122b8b9d96e" providerId="ADAL" clId="{FDF415A6-63D3-4D6E-BB7D-67AE1AA8FD9F}" dt="2026-07-30T13:46:35.453" v="470" actId="47"/>
        <pc:sldMkLst>
          <pc:docMk/>
          <pc:sldMk cId="2502958152" sldId="298"/>
        </pc:sldMkLst>
      </pc:sldChg>
      <pc:sldChg chg="del">
        <pc:chgData name="Brown, Gina" userId="637a4b89-c36f-4dd5-b578-7122b8b9d96e" providerId="ADAL" clId="{FDF415A6-63D3-4D6E-BB7D-67AE1AA8FD9F}" dt="2026-07-30T13:46:35.453" v="470" actId="47"/>
        <pc:sldMkLst>
          <pc:docMk/>
          <pc:sldMk cId="682182405" sldId="299"/>
        </pc:sldMkLst>
      </pc:sldChg>
      <pc:sldChg chg="del">
        <pc:chgData name="Brown, Gina" userId="637a4b89-c36f-4dd5-b578-7122b8b9d96e" providerId="ADAL" clId="{FDF415A6-63D3-4D6E-BB7D-67AE1AA8FD9F}" dt="2026-07-30T13:46:35.453" v="470" actId="47"/>
        <pc:sldMkLst>
          <pc:docMk/>
          <pc:sldMk cId="1046771104" sldId="300"/>
        </pc:sldMkLst>
      </pc:sldChg>
      <pc:sldChg chg="del">
        <pc:chgData name="Brown, Gina" userId="637a4b89-c36f-4dd5-b578-7122b8b9d96e" providerId="ADAL" clId="{FDF415A6-63D3-4D6E-BB7D-67AE1AA8FD9F}" dt="2026-07-30T13:46:35.453" v="470" actId="47"/>
        <pc:sldMkLst>
          <pc:docMk/>
          <pc:sldMk cId="2659426048" sldId="301"/>
        </pc:sldMkLst>
      </pc:sldChg>
      <pc:sldChg chg="del">
        <pc:chgData name="Brown, Gina" userId="637a4b89-c36f-4dd5-b578-7122b8b9d96e" providerId="ADAL" clId="{FDF415A6-63D3-4D6E-BB7D-67AE1AA8FD9F}" dt="2026-07-30T13:46:35.453" v="470" actId="47"/>
        <pc:sldMkLst>
          <pc:docMk/>
          <pc:sldMk cId="4269772000" sldId="304"/>
        </pc:sldMkLst>
      </pc:sldChg>
      <pc:sldChg chg="del">
        <pc:chgData name="Brown, Gina" userId="637a4b89-c36f-4dd5-b578-7122b8b9d96e" providerId="ADAL" clId="{FDF415A6-63D3-4D6E-BB7D-67AE1AA8FD9F}" dt="2026-07-30T13:46:35.453" v="470" actId="47"/>
        <pc:sldMkLst>
          <pc:docMk/>
          <pc:sldMk cId="4047757888" sldId="317"/>
        </pc:sldMkLst>
      </pc:sldChg>
      <pc:sldChg chg="del">
        <pc:chgData name="Brown, Gina" userId="637a4b89-c36f-4dd5-b578-7122b8b9d96e" providerId="ADAL" clId="{FDF415A6-63D3-4D6E-BB7D-67AE1AA8FD9F}" dt="2026-07-30T13:46:35.453" v="470" actId="47"/>
        <pc:sldMkLst>
          <pc:docMk/>
          <pc:sldMk cId="3482937136" sldId="319"/>
        </pc:sldMkLst>
      </pc:sldChg>
      <pc:sldChg chg="modSp mod">
        <pc:chgData name="Brown, Gina" userId="637a4b89-c36f-4dd5-b578-7122b8b9d96e" providerId="ADAL" clId="{FDF415A6-63D3-4D6E-BB7D-67AE1AA8FD9F}" dt="2026-07-30T13:45:54.719" v="463" actId="1076"/>
        <pc:sldMkLst>
          <pc:docMk/>
          <pc:sldMk cId="0" sldId="348"/>
        </pc:sldMkLst>
        <pc:spChg chg="mod">
          <ac:chgData name="Brown, Gina" userId="637a4b89-c36f-4dd5-b578-7122b8b9d96e" providerId="ADAL" clId="{FDF415A6-63D3-4D6E-BB7D-67AE1AA8FD9F}" dt="2026-07-30T13:45:54.719" v="463" actId="1076"/>
          <ac:spMkLst>
            <pc:docMk/>
            <pc:sldMk cId="0" sldId="348"/>
            <ac:spMk id="35845" creationId="{00000000-0000-0000-0000-000000000000}"/>
          </ac:spMkLst>
        </pc:spChg>
      </pc:sldChg>
      <pc:sldChg chg="modSp mod">
        <pc:chgData name="Brown, Gina" userId="637a4b89-c36f-4dd5-b578-7122b8b9d96e" providerId="ADAL" clId="{FDF415A6-63D3-4D6E-BB7D-67AE1AA8FD9F}" dt="2026-07-30T13:42:07.566" v="158" actId="20577"/>
        <pc:sldMkLst>
          <pc:docMk/>
          <pc:sldMk cId="882747460" sldId="357"/>
        </pc:sldMkLst>
        <pc:spChg chg="mod">
          <ac:chgData name="Brown, Gina" userId="637a4b89-c36f-4dd5-b578-7122b8b9d96e" providerId="ADAL" clId="{FDF415A6-63D3-4D6E-BB7D-67AE1AA8FD9F}" dt="2026-07-30T13:41:21.019" v="104" actId="14100"/>
          <ac:spMkLst>
            <pc:docMk/>
            <pc:sldMk cId="882747460" sldId="357"/>
            <ac:spMk id="3" creationId="{00000000-0000-0000-0000-000000000000}"/>
          </ac:spMkLst>
        </pc:spChg>
        <pc:spChg chg="mod">
          <ac:chgData name="Brown, Gina" userId="637a4b89-c36f-4dd5-b578-7122b8b9d96e" providerId="ADAL" clId="{FDF415A6-63D3-4D6E-BB7D-67AE1AA8FD9F}" dt="2026-07-30T13:42:07.566" v="158" actId="20577"/>
          <ac:spMkLst>
            <pc:docMk/>
            <pc:sldMk cId="882747460" sldId="357"/>
            <ac:spMk id="5" creationId="{00000000-0000-0000-0000-000000000000}"/>
          </ac:spMkLst>
        </pc:spChg>
      </pc:sldChg>
      <pc:sldChg chg="modSp mod">
        <pc:chgData name="Brown, Gina" userId="637a4b89-c36f-4dd5-b578-7122b8b9d96e" providerId="ADAL" clId="{FDF415A6-63D3-4D6E-BB7D-67AE1AA8FD9F}" dt="2026-07-30T13:45:43.001" v="462" actId="1076"/>
        <pc:sldMkLst>
          <pc:docMk/>
          <pc:sldMk cId="3318555561" sldId="372"/>
        </pc:sldMkLst>
        <pc:spChg chg="mod">
          <ac:chgData name="Brown, Gina" userId="637a4b89-c36f-4dd5-b578-7122b8b9d96e" providerId="ADAL" clId="{FDF415A6-63D3-4D6E-BB7D-67AE1AA8FD9F}" dt="2026-07-30T13:45:43.001" v="462" actId="1076"/>
          <ac:spMkLst>
            <pc:docMk/>
            <pc:sldMk cId="3318555561" sldId="372"/>
            <ac:spMk id="471" creationId="{00000000-0000-0000-0000-000000000000}"/>
          </ac:spMkLst>
        </pc:spChg>
      </pc:sldChg>
      <pc:sldChg chg="del">
        <pc:chgData name="Brown, Gina" userId="637a4b89-c36f-4dd5-b578-7122b8b9d96e" providerId="ADAL" clId="{FDF415A6-63D3-4D6E-BB7D-67AE1AA8FD9F}" dt="2026-07-30T13:46:35.453" v="470" actId="47"/>
        <pc:sldMkLst>
          <pc:docMk/>
          <pc:sldMk cId="4115708656" sldId="414"/>
        </pc:sldMkLst>
      </pc:sldChg>
      <pc:sldChg chg="del">
        <pc:chgData name="Brown, Gina" userId="637a4b89-c36f-4dd5-b578-7122b8b9d96e" providerId="ADAL" clId="{FDF415A6-63D3-4D6E-BB7D-67AE1AA8FD9F}" dt="2026-07-30T13:46:35.453" v="470" actId="47"/>
        <pc:sldMkLst>
          <pc:docMk/>
          <pc:sldMk cId="4282130885" sldId="415"/>
        </pc:sldMkLst>
      </pc:sldChg>
      <pc:sldChg chg="del">
        <pc:chgData name="Brown, Gina" userId="637a4b89-c36f-4dd5-b578-7122b8b9d96e" providerId="ADAL" clId="{FDF415A6-63D3-4D6E-BB7D-67AE1AA8FD9F}" dt="2026-07-30T13:46:35.453" v="470" actId="47"/>
        <pc:sldMkLst>
          <pc:docMk/>
          <pc:sldMk cId="3383075307" sldId="426"/>
        </pc:sldMkLst>
      </pc:sldChg>
      <pc:sldChg chg="del">
        <pc:chgData name="Brown, Gina" userId="637a4b89-c36f-4dd5-b578-7122b8b9d96e" providerId="ADAL" clId="{FDF415A6-63D3-4D6E-BB7D-67AE1AA8FD9F}" dt="2026-07-30T13:46:35.453" v="470" actId="47"/>
        <pc:sldMkLst>
          <pc:docMk/>
          <pc:sldMk cId="537554588" sldId="453"/>
        </pc:sldMkLst>
      </pc:sldChg>
      <pc:sldChg chg="del">
        <pc:chgData name="Brown, Gina" userId="637a4b89-c36f-4dd5-b578-7122b8b9d96e" providerId="ADAL" clId="{FDF415A6-63D3-4D6E-BB7D-67AE1AA8FD9F}" dt="2026-07-30T13:46:35.453" v="470" actId="47"/>
        <pc:sldMkLst>
          <pc:docMk/>
          <pc:sldMk cId="234380024" sldId="476"/>
        </pc:sldMkLst>
      </pc:sldChg>
      <pc:sldChg chg="del">
        <pc:chgData name="Brown, Gina" userId="637a4b89-c36f-4dd5-b578-7122b8b9d96e" providerId="ADAL" clId="{FDF415A6-63D3-4D6E-BB7D-67AE1AA8FD9F}" dt="2026-07-30T13:46:35.453" v="470" actId="47"/>
        <pc:sldMkLst>
          <pc:docMk/>
          <pc:sldMk cId="4177001008" sldId="478"/>
        </pc:sldMkLst>
      </pc:sldChg>
      <pc:sldChg chg="del">
        <pc:chgData name="Brown, Gina" userId="637a4b89-c36f-4dd5-b578-7122b8b9d96e" providerId="ADAL" clId="{FDF415A6-63D3-4D6E-BB7D-67AE1AA8FD9F}" dt="2026-07-30T13:46:35.453" v="470" actId="47"/>
        <pc:sldMkLst>
          <pc:docMk/>
          <pc:sldMk cId="3712385132" sldId="485"/>
        </pc:sldMkLst>
      </pc:sldChg>
      <pc:sldChg chg="del">
        <pc:chgData name="Brown, Gina" userId="637a4b89-c36f-4dd5-b578-7122b8b9d96e" providerId="ADAL" clId="{FDF415A6-63D3-4D6E-BB7D-67AE1AA8FD9F}" dt="2026-07-30T13:46:35.453" v="470" actId="47"/>
        <pc:sldMkLst>
          <pc:docMk/>
          <pc:sldMk cId="3536655752" sldId="486"/>
        </pc:sldMkLst>
      </pc:sldChg>
      <pc:sldChg chg="del">
        <pc:chgData name="Brown, Gina" userId="637a4b89-c36f-4dd5-b578-7122b8b9d96e" providerId="ADAL" clId="{FDF415A6-63D3-4D6E-BB7D-67AE1AA8FD9F}" dt="2026-07-30T13:46:35.453" v="470" actId="47"/>
        <pc:sldMkLst>
          <pc:docMk/>
          <pc:sldMk cId="1993397862" sldId="490"/>
        </pc:sldMkLst>
      </pc:sldChg>
      <pc:sldChg chg="del">
        <pc:chgData name="Brown, Gina" userId="637a4b89-c36f-4dd5-b578-7122b8b9d96e" providerId="ADAL" clId="{FDF415A6-63D3-4D6E-BB7D-67AE1AA8FD9F}" dt="2026-07-30T13:46:35.453" v="470" actId="47"/>
        <pc:sldMkLst>
          <pc:docMk/>
          <pc:sldMk cId="701534142" sldId="491"/>
        </pc:sldMkLst>
      </pc:sldChg>
      <pc:sldChg chg="del">
        <pc:chgData name="Brown, Gina" userId="637a4b89-c36f-4dd5-b578-7122b8b9d96e" providerId="ADAL" clId="{FDF415A6-63D3-4D6E-BB7D-67AE1AA8FD9F}" dt="2026-07-30T13:46:35.453" v="470" actId="47"/>
        <pc:sldMkLst>
          <pc:docMk/>
          <pc:sldMk cId="1304221135" sldId="492"/>
        </pc:sldMkLst>
      </pc:sldChg>
      <pc:sldChg chg="del">
        <pc:chgData name="Brown, Gina" userId="637a4b89-c36f-4dd5-b578-7122b8b9d96e" providerId="ADAL" clId="{FDF415A6-63D3-4D6E-BB7D-67AE1AA8FD9F}" dt="2026-07-30T13:46:35.453" v="470" actId="47"/>
        <pc:sldMkLst>
          <pc:docMk/>
          <pc:sldMk cId="2869336121" sldId="493"/>
        </pc:sldMkLst>
      </pc:sldChg>
      <pc:sldChg chg="del">
        <pc:chgData name="Brown, Gina" userId="637a4b89-c36f-4dd5-b578-7122b8b9d96e" providerId="ADAL" clId="{FDF415A6-63D3-4D6E-BB7D-67AE1AA8FD9F}" dt="2026-07-30T13:46:35.453" v="470" actId="47"/>
        <pc:sldMkLst>
          <pc:docMk/>
          <pc:sldMk cId="1471633335" sldId="494"/>
        </pc:sldMkLst>
      </pc:sldChg>
      <pc:sldChg chg="del">
        <pc:chgData name="Brown, Gina" userId="637a4b89-c36f-4dd5-b578-7122b8b9d96e" providerId="ADAL" clId="{FDF415A6-63D3-4D6E-BB7D-67AE1AA8FD9F}" dt="2026-07-30T13:46:35.453" v="470" actId="47"/>
        <pc:sldMkLst>
          <pc:docMk/>
          <pc:sldMk cId="3708151608" sldId="496"/>
        </pc:sldMkLst>
      </pc:sldChg>
      <pc:sldChg chg="del">
        <pc:chgData name="Brown, Gina" userId="637a4b89-c36f-4dd5-b578-7122b8b9d96e" providerId="ADAL" clId="{FDF415A6-63D3-4D6E-BB7D-67AE1AA8FD9F}" dt="2026-07-30T13:46:35.453" v="470" actId="47"/>
        <pc:sldMkLst>
          <pc:docMk/>
          <pc:sldMk cId="3911466776" sldId="500"/>
        </pc:sldMkLst>
      </pc:sldChg>
      <pc:sldChg chg="del">
        <pc:chgData name="Brown, Gina" userId="637a4b89-c36f-4dd5-b578-7122b8b9d96e" providerId="ADAL" clId="{FDF415A6-63D3-4D6E-BB7D-67AE1AA8FD9F}" dt="2026-07-30T13:46:35.453" v="470" actId="47"/>
        <pc:sldMkLst>
          <pc:docMk/>
          <pc:sldMk cId="112462005" sldId="501"/>
        </pc:sldMkLst>
      </pc:sldChg>
      <pc:sldChg chg="del">
        <pc:chgData name="Brown, Gina" userId="637a4b89-c36f-4dd5-b578-7122b8b9d96e" providerId="ADAL" clId="{FDF415A6-63D3-4D6E-BB7D-67AE1AA8FD9F}" dt="2026-07-30T13:46:35.453" v="470" actId="47"/>
        <pc:sldMkLst>
          <pc:docMk/>
          <pc:sldMk cId="2871452776" sldId="504"/>
        </pc:sldMkLst>
      </pc:sldChg>
      <pc:sldChg chg="del">
        <pc:chgData name="Brown, Gina" userId="637a4b89-c36f-4dd5-b578-7122b8b9d96e" providerId="ADAL" clId="{FDF415A6-63D3-4D6E-BB7D-67AE1AA8FD9F}" dt="2026-07-30T13:46:35.453" v="470" actId="47"/>
        <pc:sldMkLst>
          <pc:docMk/>
          <pc:sldMk cId="2352945620" sldId="510"/>
        </pc:sldMkLst>
      </pc:sldChg>
      <pc:sldChg chg="del">
        <pc:chgData name="Brown, Gina" userId="637a4b89-c36f-4dd5-b578-7122b8b9d96e" providerId="ADAL" clId="{FDF415A6-63D3-4D6E-BB7D-67AE1AA8FD9F}" dt="2026-07-30T13:46:35.453" v="470" actId="47"/>
        <pc:sldMkLst>
          <pc:docMk/>
          <pc:sldMk cId="102832424" sldId="511"/>
        </pc:sldMkLst>
      </pc:sldChg>
      <pc:sldChg chg="del">
        <pc:chgData name="Brown, Gina" userId="637a4b89-c36f-4dd5-b578-7122b8b9d96e" providerId="ADAL" clId="{FDF415A6-63D3-4D6E-BB7D-67AE1AA8FD9F}" dt="2026-07-30T13:46:35.453" v="470" actId="47"/>
        <pc:sldMkLst>
          <pc:docMk/>
          <pc:sldMk cId="873652766" sldId="512"/>
        </pc:sldMkLst>
      </pc:sldChg>
      <pc:sldChg chg="del">
        <pc:chgData name="Brown, Gina" userId="637a4b89-c36f-4dd5-b578-7122b8b9d96e" providerId="ADAL" clId="{FDF415A6-63D3-4D6E-BB7D-67AE1AA8FD9F}" dt="2026-07-30T13:46:35.453" v="470" actId="47"/>
        <pc:sldMkLst>
          <pc:docMk/>
          <pc:sldMk cId="101588406" sldId="513"/>
        </pc:sldMkLst>
      </pc:sldChg>
      <pc:sldChg chg="del">
        <pc:chgData name="Brown, Gina" userId="637a4b89-c36f-4dd5-b578-7122b8b9d96e" providerId="ADAL" clId="{FDF415A6-63D3-4D6E-BB7D-67AE1AA8FD9F}" dt="2026-07-30T13:46:35.453" v="470" actId="47"/>
        <pc:sldMkLst>
          <pc:docMk/>
          <pc:sldMk cId="792989454" sldId="514"/>
        </pc:sldMkLst>
      </pc:sldChg>
      <pc:sldChg chg="del">
        <pc:chgData name="Brown, Gina" userId="637a4b89-c36f-4dd5-b578-7122b8b9d96e" providerId="ADAL" clId="{FDF415A6-63D3-4D6E-BB7D-67AE1AA8FD9F}" dt="2026-07-30T13:46:35.453" v="470" actId="47"/>
        <pc:sldMkLst>
          <pc:docMk/>
          <pc:sldMk cId="2003688058" sldId="515"/>
        </pc:sldMkLst>
      </pc:sldChg>
      <pc:sldChg chg="del">
        <pc:chgData name="Brown, Gina" userId="637a4b89-c36f-4dd5-b578-7122b8b9d96e" providerId="ADAL" clId="{FDF415A6-63D3-4D6E-BB7D-67AE1AA8FD9F}" dt="2026-07-30T13:46:35.453" v="470" actId="47"/>
        <pc:sldMkLst>
          <pc:docMk/>
          <pc:sldMk cId="191578835" sldId="517"/>
        </pc:sldMkLst>
      </pc:sldChg>
      <pc:sldChg chg="del">
        <pc:chgData name="Brown, Gina" userId="637a4b89-c36f-4dd5-b578-7122b8b9d96e" providerId="ADAL" clId="{FDF415A6-63D3-4D6E-BB7D-67AE1AA8FD9F}" dt="2026-07-30T13:46:35.453" v="470" actId="47"/>
        <pc:sldMkLst>
          <pc:docMk/>
          <pc:sldMk cId="2564725484" sldId="518"/>
        </pc:sldMkLst>
      </pc:sldChg>
      <pc:sldChg chg="del">
        <pc:chgData name="Brown, Gina" userId="637a4b89-c36f-4dd5-b578-7122b8b9d96e" providerId="ADAL" clId="{FDF415A6-63D3-4D6E-BB7D-67AE1AA8FD9F}" dt="2026-07-30T13:46:35.453" v="470" actId="47"/>
        <pc:sldMkLst>
          <pc:docMk/>
          <pc:sldMk cId="2931167760" sldId="519"/>
        </pc:sldMkLst>
      </pc:sldChg>
      <pc:sldChg chg="del">
        <pc:chgData name="Brown, Gina" userId="637a4b89-c36f-4dd5-b578-7122b8b9d96e" providerId="ADAL" clId="{FDF415A6-63D3-4D6E-BB7D-67AE1AA8FD9F}" dt="2026-07-30T13:46:35.453" v="470" actId="47"/>
        <pc:sldMkLst>
          <pc:docMk/>
          <pc:sldMk cId="2066405033" sldId="520"/>
        </pc:sldMkLst>
      </pc:sldChg>
      <pc:sldChg chg="del">
        <pc:chgData name="Brown, Gina" userId="637a4b89-c36f-4dd5-b578-7122b8b9d96e" providerId="ADAL" clId="{FDF415A6-63D3-4D6E-BB7D-67AE1AA8FD9F}" dt="2026-07-30T13:46:35.453" v="470" actId="47"/>
        <pc:sldMkLst>
          <pc:docMk/>
          <pc:sldMk cId="2124420053" sldId="521"/>
        </pc:sldMkLst>
      </pc:sldChg>
      <pc:sldChg chg="del">
        <pc:chgData name="Brown, Gina" userId="637a4b89-c36f-4dd5-b578-7122b8b9d96e" providerId="ADAL" clId="{FDF415A6-63D3-4D6E-BB7D-67AE1AA8FD9F}" dt="2026-07-30T13:46:35.453" v="470" actId="47"/>
        <pc:sldMkLst>
          <pc:docMk/>
          <pc:sldMk cId="1605385816" sldId="522"/>
        </pc:sldMkLst>
      </pc:sldChg>
      <pc:sldChg chg="del">
        <pc:chgData name="Brown, Gina" userId="637a4b89-c36f-4dd5-b578-7122b8b9d96e" providerId="ADAL" clId="{FDF415A6-63D3-4D6E-BB7D-67AE1AA8FD9F}" dt="2026-07-30T13:46:35.453" v="470" actId="47"/>
        <pc:sldMkLst>
          <pc:docMk/>
          <pc:sldMk cId="3048275945" sldId="523"/>
        </pc:sldMkLst>
      </pc:sldChg>
      <pc:sldChg chg="del">
        <pc:chgData name="Brown, Gina" userId="637a4b89-c36f-4dd5-b578-7122b8b9d96e" providerId="ADAL" clId="{FDF415A6-63D3-4D6E-BB7D-67AE1AA8FD9F}" dt="2026-07-30T13:46:35.453" v="470" actId="47"/>
        <pc:sldMkLst>
          <pc:docMk/>
          <pc:sldMk cId="2341698261" sldId="524"/>
        </pc:sldMkLst>
      </pc:sldChg>
      <pc:sldChg chg="del">
        <pc:chgData name="Brown, Gina" userId="637a4b89-c36f-4dd5-b578-7122b8b9d96e" providerId="ADAL" clId="{FDF415A6-63D3-4D6E-BB7D-67AE1AA8FD9F}" dt="2026-07-30T13:46:35.453" v="470" actId="47"/>
        <pc:sldMkLst>
          <pc:docMk/>
          <pc:sldMk cId="1238247261" sldId="525"/>
        </pc:sldMkLst>
      </pc:sldChg>
      <pc:sldChg chg="del">
        <pc:chgData name="Brown, Gina" userId="637a4b89-c36f-4dd5-b578-7122b8b9d96e" providerId="ADAL" clId="{FDF415A6-63D3-4D6E-BB7D-67AE1AA8FD9F}" dt="2026-07-30T13:46:35.453" v="470" actId="47"/>
        <pc:sldMkLst>
          <pc:docMk/>
          <pc:sldMk cId="4138362611" sldId="526"/>
        </pc:sldMkLst>
      </pc:sldChg>
      <pc:sldChg chg="del">
        <pc:chgData name="Brown, Gina" userId="637a4b89-c36f-4dd5-b578-7122b8b9d96e" providerId="ADAL" clId="{FDF415A6-63D3-4D6E-BB7D-67AE1AA8FD9F}" dt="2026-07-30T13:46:35.453" v="470" actId="47"/>
        <pc:sldMkLst>
          <pc:docMk/>
          <pc:sldMk cId="2434558156" sldId="527"/>
        </pc:sldMkLst>
      </pc:sldChg>
      <pc:sldChg chg="del">
        <pc:chgData name="Brown, Gina" userId="637a4b89-c36f-4dd5-b578-7122b8b9d96e" providerId="ADAL" clId="{FDF415A6-63D3-4D6E-BB7D-67AE1AA8FD9F}" dt="2026-07-30T13:46:35.453" v="470" actId="47"/>
        <pc:sldMkLst>
          <pc:docMk/>
          <pc:sldMk cId="2086555421" sldId="528"/>
        </pc:sldMkLst>
      </pc:sldChg>
      <pc:sldChg chg="del">
        <pc:chgData name="Brown, Gina" userId="637a4b89-c36f-4dd5-b578-7122b8b9d96e" providerId="ADAL" clId="{FDF415A6-63D3-4D6E-BB7D-67AE1AA8FD9F}" dt="2026-07-30T13:46:35.453" v="470" actId="47"/>
        <pc:sldMkLst>
          <pc:docMk/>
          <pc:sldMk cId="2611200227" sldId="529"/>
        </pc:sldMkLst>
      </pc:sldChg>
      <pc:sldChg chg="del">
        <pc:chgData name="Brown, Gina" userId="637a4b89-c36f-4dd5-b578-7122b8b9d96e" providerId="ADAL" clId="{FDF415A6-63D3-4D6E-BB7D-67AE1AA8FD9F}" dt="2026-07-30T13:46:35.453" v="470" actId="47"/>
        <pc:sldMkLst>
          <pc:docMk/>
          <pc:sldMk cId="3662805784" sldId="530"/>
        </pc:sldMkLst>
      </pc:sldChg>
      <pc:sldChg chg="del">
        <pc:chgData name="Brown, Gina" userId="637a4b89-c36f-4dd5-b578-7122b8b9d96e" providerId="ADAL" clId="{FDF415A6-63D3-4D6E-BB7D-67AE1AA8FD9F}" dt="2026-07-30T13:46:35.453" v="470" actId="47"/>
        <pc:sldMkLst>
          <pc:docMk/>
          <pc:sldMk cId="2801186164" sldId="531"/>
        </pc:sldMkLst>
      </pc:sldChg>
      <pc:sldChg chg="del">
        <pc:chgData name="Brown, Gina" userId="637a4b89-c36f-4dd5-b578-7122b8b9d96e" providerId="ADAL" clId="{FDF415A6-63D3-4D6E-BB7D-67AE1AA8FD9F}" dt="2026-07-30T13:46:35.453" v="470" actId="47"/>
        <pc:sldMkLst>
          <pc:docMk/>
          <pc:sldMk cId="3536116779" sldId="532"/>
        </pc:sldMkLst>
      </pc:sldChg>
      <pc:sldChg chg="del">
        <pc:chgData name="Brown, Gina" userId="637a4b89-c36f-4dd5-b578-7122b8b9d96e" providerId="ADAL" clId="{FDF415A6-63D3-4D6E-BB7D-67AE1AA8FD9F}" dt="2026-07-30T13:46:35.453" v="470" actId="47"/>
        <pc:sldMkLst>
          <pc:docMk/>
          <pc:sldMk cId="1627803118" sldId="533"/>
        </pc:sldMkLst>
      </pc:sldChg>
      <pc:sldChg chg="del">
        <pc:chgData name="Brown, Gina" userId="637a4b89-c36f-4dd5-b578-7122b8b9d96e" providerId="ADAL" clId="{FDF415A6-63D3-4D6E-BB7D-67AE1AA8FD9F}" dt="2026-07-30T13:46:35.453" v="470" actId="47"/>
        <pc:sldMkLst>
          <pc:docMk/>
          <pc:sldMk cId="4067373686" sldId="534"/>
        </pc:sldMkLst>
      </pc:sldChg>
      <pc:sldChg chg="del">
        <pc:chgData name="Brown, Gina" userId="637a4b89-c36f-4dd5-b578-7122b8b9d96e" providerId="ADAL" clId="{FDF415A6-63D3-4D6E-BB7D-67AE1AA8FD9F}" dt="2026-07-30T13:46:35.453" v="470" actId="47"/>
        <pc:sldMkLst>
          <pc:docMk/>
          <pc:sldMk cId="1545112591" sldId="535"/>
        </pc:sldMkLst>
      </pc:sldChg>
      <pc:sldChg chg="del">
        <pc:chgData name="Brown, Gina" userId="637a4b89-c36f-4dd5-b578-7122b8b9d96e" providerId="ADAL" clId="{FDF415A6-63D3-4D6E-BB7D-67AE1AA8FD9F}" dt="2026-07-30T13:46:35.453" v="470" actId="47"/>
        <pc:sldMkLst>
          <pc:docMk/>
          <pc:sldMk cId="2996330084" sldId="536"/>
        </pc:sldMkLst>
      </pc:sldChg>
      <pc:sldChg chg="del">
        <pc:chgData name="Brown, Gina" userId="637a4b89-c36f-4dd5-b578-7122b8b9d96e" providerId="ADAL" clId="{FDF415A6-63D3-4D6E-BB7D-67AE1AA8FD9F}" dt="2026-07-30T13:46:35.453" v="470" actId="47"/>
        <pc:sldMkLst>
          <pc:docMk/>
          <pc:sldMk cId="2067243461" sldId="537"/>
        </pc:sldMkLst>
      </pc:sldChg>
      <pc:sldChg chg="del">
        <pc:chgData name="Brown, Gina" userId="637a4b89-c36f-4dd5-b578-7122b8b9d96e" providerId="ADAL" clId="{FDF415A6-63D3-4D6E-BB7D-67AE1AA8FD9F}" dt="2026-07-30T13:46:35.453" v="470" actId="47"/>
        <pc:sldMkLst>
          <pc:docMk/>
          <pc:sldMk cId="3095968398" sldId="538"/>
        </pc:sldMkLst>
      </pc:sldChg>
      <pc:sldChg chg="del">
        <pc:chgData name="Brown, Gina" userId="637a4b89-c36f-4dd5-b578-7122b8b9d96e" providerId="ADAL" clId="{FDF415A6-63D3-4D6E-BB7D-67AE1AA8FD9F}" dt="2026-07-30T13:46:35.453" v="470" actId="47"/>
        <pc:sldMkLst>
          <pc:docMk/>
          <pc:sldMk cId="2997481276" sldId="539"/>
        </pc:sldMkLst>
      </pc:sldChg>
      <pc:sldChg chg="del">
        <pc:chgData name="Brown, Gina" userId="637a4b89-c36f-4dd5-b578-7122b8b9d96e" providerId="ADAL" clId="{FDF415A6-63D3-4D6E-BB7D-67AE1AA8FD9F}" dt="2026-07-30T13:46:35.453" v="470" actId="47"/>
        <pc:sldMkLst>
          <pc:docMk/>
          <pc:sldMk cId="3507975615" sldId="540"/>
        </pc:sldMkLst>
      </pc:sldChg>
      <pc:sldChg chg="del">
        <pc:chgData name="Brown, Gina" userId="637a4b89-c36f-4dd5-b578-7122b8b9d96e" providerId="ADAL" clId="{FDF415A6-63D3-4D6E-BB7D-67AE1AA8FD9F}" dt="2026-07-30T13:46:35.453" v="470" actId="47"/>
        <pc:sldMkLst>
          <pc:docMk/>
          <pc:sldMk cId="2052089336" sldId="541"/>
        </pc:sldMkLst>
      </pc:sldChg>
      <pc:sldChg chg="del">
        <pc:chgData name="Brown, Gina" userId="637a4b89-c36f-4dd5-b578-7122b8b9d96e" providerId="ADAL" clId="{FDF415A6-63D3-4D6E-BB7D-67AE1AA8FD9F}" dt="2026-07-30T13:46:35.453" v="470" actId="47"/>
        <pc:sldMkLst>
          <pc:docMk/>
          <pc:sldMk cId="2399833448" sldId="542"/>
        </pc:sldMkLst>
      </pc:sldChg>
      <pc:sldChg chg="del">
        <pc:chgData name="Brown, Gina" userId="637a4b89-c36f-4dd5-b578-7122b8b9d96e" providerId="ADAL" clId="{FDF415A6-63D3-4D6E-BB7D-67AE1AA8FD9F}" dt="2026-07-30T13:46:35.453" v="470" actId="47"/>
        <pc:sldMkLst>
          <pc:docMk/>
          <pc:sldMk cId="2966666366" sldId="543"/>
        </pc:sldMkLst>
      </pc:sldChg>
      <pc:sldChg chg="del">
        <pc:chgData name="Brown, Gina" userId="637a4b89-c36f-4dd5-b578-7122b8b9d96e" providerId="ADAL" clId="{FDF415A6-63D3-4D6E-BB7D-67AE1AA8FD9F}" dt="2026-07-30T13:46:35.453" v="470" actId="47"/>
        <pc:sldMkLst>
          <pc:docMk/>
          <pc:sldMk cId="942000785" sldId="544"/>
        </pc:sldMkLst>
      </pc:sldChg>
      <pc:sldChg chg="del">
        <pc:chgData name="Brown, Gina" userId="637a4b89-c36f-4dd5-b578-7122b8b9d96e" providerId="ADAL" clId="{FDF415A6-63D3-4D6E-BB7D-67AE1AA8FD9F}" dt="2026-07-30T13:46:35.453" v="470" actId="47"/>
        <pc:sldMkLst>
          <pc:docMk/>
          <pc:sldMk cId="1580702031" sldId="545"/>
        </pc:sldMkLst>
      </pc:sldChg>
      <pc:sldChg chg="del">
        <pc:chgData name="Brown, Gina" userId="637a4b89-c36f-4dd5-b578-7122b8b9d96e" providerId="ADAL" clId="{FDF415A6-63D3-4D6E-BB7D-67AE1AA8FD9F}" dt="2026-07-30T13:46:35.453" v="470" actId="47"/>
        <pc:sldMkLst>
          <pc:docMk/>
          <pc:sldMk cId="1357588729" sldId="546"/>
        </pc:sldMkLst>
      </pc:sldChg>
      <pc:sldChg chg="del">
        <pc:chgData name="Brown, Gina" userId="637a4b89-c36f-4dd5-b578-7122b8b9d96e" providerId="ADAL" clId="{FDF415A6-63D3-4D6E-BB7D-67AE1AA8FD9F}" dt="2026-07-30T13:46:35.453" v="470" actId="47"/>
        <pc:sldMkLst>
          <pc:docMk/>
          <pc:sldMk cId="1761037523" sldId="547"/>
        </pc:sldMkLst>
      </pc:sldChg>
      <pc:sldChg chg="del">
        <pc:chgData name="Brown, Gina" userId="637a4b89-c36f-4dd5-b578-7122b8b9d96e" providerId="ADAL" clId="{FDF415A6-63D3-4D6E-BB7D-67AE1AA8FD9F}" dt="2026-07-30T13:46:35.453" v="470" actId="47"/>
        <pc:sldMkLst>
          <pc:docMk/>
          <pc:sldMk cId="1643304719" sldId="548"/>
        </pc:sldMkLst>
      </pc:sldChg>
      <pc:sldChg chg="del">
        <pc:chgData name="Brown, Gina" userId="637a4b89-c36f-4dd5-b578-7122b8b9d96e" providerId="ADAL" clId="{FDF415A6-63D3-4D6E-BB7D-67AE1AA8FD9F}" dt="2026-07-30T13:46:35.453" v="470" actId="47"/>
        <pc:sldMkLst>
          <pc:docMk/>
          <pc:sldMk cId="3089752458" sldId="549"/>
        </pc:sldMkLst>
      </pc:sldChg>
      <pc:sldChg chg="del">
        <pc:chgData name="Brown, Gina" userId="637a4b89-c36f-4dd5-b578-7122b8b9d96e" providerId="ADAL" clId="{FDF415A6-63D3-4D6E-BB7D-67AE1AA8FD9F}" dt="2026-07-30T13:46:35.453" v="470" actId="47"/>
        <pc:sldMkLst>
          <pc:docMk/>
          <pc:sldMk cId="3990334654" sldId="550"/>
        </pc:sldMkLst>
      </pc:sldChg>
      <pc:sldChg chg="del">
        <pc:chgData name="Brown, Gina" userId="637a4b89-c36f-4dd5-b578-7122b8b9d96e" providerId="ADAL" clId="{FDF415A6-63D3-4D6E-BB7D-67AE1AA8FD9F}" dt="2026-07-30T13:46:35.453" v="470" actId="47"/>
        <pc:sldMkLst>
          <pc:docMk/>
          <pc:sldMk cId="2052013902" sldId="551"/>
        </pc:sldMkLst>
      </pc:sldChg>
      <pc:sldChg chg="del">
        <pc:chgData name="Brown, Gina" userId="637a4b89-c36f-4dd5-b578-7122b8b9d96e" providerId="ADAL" clId="{FDF415A6-63D3-4D6E-BB7D-67AE1AA8FD9F}" dt="2026-07-30T13:46:35.453" v="470" actId="47"/>
        <pc:sldMkLst>
          <pc:docMk/>
          <pc:sldMk cId="2362320459" sldId="552"/>
        </pc:sldMkLst>
      </pc:sldChg>
      <pc:sldChg chg="del">
        <pc:chgData name="Brown, Gina" userId="637a4b89-c36f-4dd5-b578-7122b8b9d96e" providerId="ADAL" clId="{FDF415A6-63D3-4D6E-BB7D-67AE1AA8FD9F}" dt="2026-07-30T13:46:35.453" v="470" actId="47"/>
        <pc:sldMkLst>
          <pc:docMk/>
          <pc:sldMk cId="2323011160" sldId="553"/>
        </pc:sldMkLst>
      </pc:sldChg>
      <pc:sldChg chg="del">
        <pc:chgData name="Brown, Gina" userId="637a4b89-c36f-4dd5-b578-7122b8b9d96e" providerId="ADAL" clId="{FDF415A6-63D3-4D6E-BB7D-67AE1AA8FD9F}" dt="2026-07-30T13:46:35.453" v="470" actId="47"/>
        <pc:sldMkLst>
          <pc:docMk/>
          <pc:sldMk cId="1292364213" sldId="554"/>
        </pc:sldMkLst>
      </pc:sldChg>
      <pc:sldChg chg="del">
        <pc:chgData name="Brown, Gina" userId="637a4b89-c36f-4dd5-b578-7122b8b9d96e" providerId="ADAL" clId="{FDF415A6-63D3-4D6E-BB7D-67AE1AA8FD9F}" dt="2026-07-30T13:46:35.453" v="470" actId="47"/>
        <pc:sldMkLst>
          <pc:docMk/>
          <pc:sldMk cId="2496050448" sldId="555"/>
        </pc:sldMkLst>
      </pc:sldChg>
      <pc:sldChg chg="del">
        <pc:chgData name="Brown, Gina" userId="637a4b89-c36f-4dd5-b578-7122b8b9d96e" providerId="ADAL" clId="{FDF415A6-63D3-4D6E-BB7D-67AE1AA8FD9F}" dt="2026-07-30T13:46:35.453" v="470" actId="47"/>
        <pc:sldMkLst>
          <pc:docMk/>
          <pc:sldMk cId="2277381186" sldId="556"/>
        </pc:sldMkLst>
      </pc:sldChg>
      <pc:sldChg chg="del">
        <pc:chgData name="Brown, Gina" userId="637a4b89-c36f-4dd5-b578-7122b8b9d96e" providerId="ADAL" clId="{FDF415A6-63D3-4D6E-BB7D-67AE1AA8FD9F}" dt="2026-07-30T13:46:35.453" v="470" actId="47"/>
        <pc:sldMkLst>
          <pc:docMk/>
          <pc:sldMk cId="851497570" sldId="557"/>
        </pc:sldMkLst>
      </pc:sldChg>
      <pc:sldChg chg="del">
        <pc:chgData name="Brown, Gina" userId="637a4b89-c36f-4dd5-b578-7122b8b9d96e" providerId="ADAL" clId="{FDF415A6-63D3-4D6E-BB7D-67AE1AA8FD9F}" dt="2026-07-30T13:46:35.453" v="470" actId="47"/>
        <pc:sldMkLst>
          <pc:docMk/>
          <pc:sldMk cId="1987517178" sldId="558"/>
        </pc:sldMkLst>
      </pc:sldChg>
      <pc:sldChg chg="del">
        <pc:chgData name="Brown, Gina" userId="637a4b89-c36f-4dd5-b578-7122b8b9d96e" providerId="ADAL" clId="{FDF415A6-63D3-4D6E-BB7D-67AE1AA8FD9F}" dt="2026-07-30T13:46:35.453" v="470" actId="47"/>
        <pc:sldMkLst>
          <pc:docMk/>
          <pc:sldMk cId="546691282" sldId="559"/>
        </pc:sldMkLst>
      </pc:sldChg>
      <pc:sldChg chg="del">
        <pc:chgData name="Brown, Gina" userId="637a4b89-c36f-4dd5-b578-7122b8b9d96e" providerId="ADAL" clId="{FDF415A6-63D3-4D6E-BB7D-67AE1AA8FD9F}" dt="2026-07-30T13:46:35.453" v="470" actId="47"/>
        <pc:sldMkLst>
          <pc:docMk/>
          <pc:sldMk cId="327791579" sldId="560"/>
        </pc:sldMkLst>
      </pc:sldChg>
      <pc:sldChg chg="del">
        <pc:chgData name="Brown, Gina" userId="637a4b89-c36f-4dd5-b578-7122b8b9d96e" providerId="ADAL" clId="{FDF415A6-63D3-4D6E-BB7D-67AE1AA8FD9F}" dt="2026-07-30T13:46:35.453" v="470" actId="47"/>
        <pc:sldMkLst>
          <pc:docMk/>
          <pc:sldMk cId="675882276" sldId="561"/>
        </pc:sldMkLst>
      </pc:sldChg>
      <pc:sldChg chg="del">
        <pc:chgData name="Brown, Gina" userId="637a4b89-c36f-4dd5-b578-7122b8b9d96e" providerId="ADAL" clId="{FDF415A6-63D3-4D6E-BB7D-67AE1AA8FD9F}" dt="2026-07-30T13:46:35.453" v="470" actId="47"/>
        <pc:sldMkLst>
          <pc:docMk/>
          <pc:sldMk cId="829571756" sldId="562"/>
        </pc:sldMkLst>
      </pc:sldChg>
      <pc:sldChg chg="del">
        <pc:chgData name="Brown, Gina" userId="637a4b89-c36f-4dd5-b578-7122b8b9d96e" providerId="ADAL" clId="{FDF415A6-63D3-4D6E-BB7D-67AE1AA8FD9F}" dt="2026-07-30T13:46:35.453" v="470" actId="47"/>
        <pc:sldMkLst>
          <pc:docMk/>
          <pc:sldMk cId="817419889" sldId="563"/>
        </pc:sldMkLst>
      </pc:sldChg>
      <pc:sldChg chg="del">
        <pc:chgData name="Brown, Gina" userId="637a4b89-c36f-4dd5-b578-7122b8b9d96e" providerId="ADAL" clId="{FDF415A6-63D3-4D6E-BB7D-67AE1AA8FD9F}" dt="2026-07-30T13:46:35.453" v="470" actId="47"/>
        <pc:sldMkLst>
          <pc:docMk/>
          <pc:sldMk cId="2570215738" sldId="564"/>
        </pc:sldMkLst>
      </pc:sldChg>
      <pc:sldChg chg="del">
        <pc:chgData name="Brown, Gina" userId="637a4b89-c36f-4dd5-b578-7122b8b9d96e" providerId="ADAL" clId="{FDF415A6-63D3-4D6E-BB7D-67AE1AA8FD9F}" dt="2026-07-30T13:46:35.453" v="470" actId="47"/>
        <pc:sldMkLst>
          <pc:docMk/>
          <pc:sldMk cId="435376244" sldId="565"/>
        </pc:sldMkLst>
      </pc:sldChg>
      <pc:sldChg chg="del">
        <pc:chgData name="Brown, Gina" userId="637a4b89-c36f-4dd5-b578-7122b8b9d96e" providerId="ADAL" clId="{FDF415A6-63D3-4D6E-BB7D-67AE1AA8FD9F}" dt="2026-07-30T13:39:12.839" v="9" actId="47"/>
        <pc:sldMkLst>
          <pc:docMk/>
          <pc:sldMk cId="0" sldId="748"/>
        </pc:sldMkLst>
      </pc:sldChg>
      <pc:sldChg chg="del">
        <pc:chgData name="Brown, Gina" userId="637a4b89-c36f-4dd5-b578-7122b8b9d96e" providerId="ADAL" clId="{FDF415A6-63D3-4D6E-BB7D-67AE1AA8FD9F}" dt="2026-07-30T13:39:09.095" v="8" actId="47"/>
        <pc:sldMkLst>
          <pc:docMk/>
          <pc:sldMk cId="0" sldId="808"/>
        </pc:sldMkLst>
      </pc:sldChg>
      <pc:sldChg chg="del">
        <pc:chgData name="Brown, Gina" userId="637a4b89-c36f-4dd5-b578-7122b8b9d96e" providerId="ADAL" clId="{FDF415A6-63D3-4D6E-BB7D-67AE1AA8FD9F}" dt="2026-07-30T13:39:16.625" v="15" actId="47"/>
        <pc:sldMkLst>
          <pc:docMk/>
          <pc:sldMk cId="0" sldId="827"/>
        </pc:sldMkLst>
      </pc:sldChg>
      <pc:sldChg chg="del">
        <pc:chgData name="Brown, Gina" userId="637a4b89-c36f-4dd5-b578-7122b8b9d96e" providerId="ADAL" clId="{FDF415A6-63D3-4D6E-BB7D-67AE1AA8FD9F}" dt="2026-07-30T13:39:21.358" v="21" actId="47"/>
        <pc:sldMkLst>
          <pc:docMk/>
          <pc:sldMk cId="0" sldId="840"/>
        </pc:sldMkLst>
      </pc:sldChg>
      <pc:sldChg chg="del">
        <pc:chgData name="Brown, Gina" userId="637a4b89-c36f-4dd5-b578-7122b8b9d96e" providerId="ADAL" clId="{FDF415A6-63D3-4D6E-BB7D-67AE1AA8FD9F}" dt="2026-07-30T13:39:19.280" v="19" actId="47"/>
        <pc:sldMkLst>
          <pc:docMk/>
          <pc:sldMk cId="0" sldId="866"/>
        </pc:sldMkLst>
      </pc:sldChg>
      <pc:sldChg chg="del">
        <pc:chgData name="Brown, Gina" userId="637a4b89-c36f-4dd5-b578-7122b8b9d96e" providerId="ADAL" clId="{FDF415A6-63D3-4D6E-BB7D-67AE1AA8FD9F}" dt="2026-07-30T13:39:01.766" v="0" actId="47"/>
        <pc:sldMkLst>
          <pc:docMk/>
          <pc:sldMk cId="0" sldId="879"/>
        </pc:sldMkLst>
      </pc:sldChg>
      <pc:sldChg chg="del">
        <pc:chgData name="Brown, Gina" userId="637a4b89-c36f-4dd5-b578-7122b8b9d96e" providerId="ADAL" clId="{FDF415A6-63D3-4D6E-BB7D-67AE1AA8FD9F}" dt="2026-07-30T13:39:15.044" v="13" actId="47"/>
        <pc:sldMkLst>
          <pc:docMk/>
          <pc:sldMk cId="0" sldId="892"/>
        </pc:sldMkLst>
      </pc:sldChg>
      <pc:sldChg chg="del">
        <pc:chgData name="Brown, Gina" userId="637a4b89-c36f-4dd5-b578-7122b8b9d96e" providerId="ADAL" clId="{FDF415A6-63D3-4D6E-BB7D-67AE1AA8FD9F}" dt="2026-07-30T13:39:15.766" v="14" actId="47"/>
        <pc:sldMkLst>
          <pc:docMk/>
          <pc:sldMk cId="0" sldId="893"/>
        </pc:sldMkLst>
      </pc:sldChg>
      <pc:sldChg chg="del">
        <pc:chgData name="Brown, Gina" userId="637a4b89-c36f-4dd5-b578-7122b8b9d96e" providerId="ADAL" clId="{FDF415A6-63D3-4D6E-BB7D-67AE1AA8FD9F}" dt="2026-07-30T13:39:17.268" v="16" actId="47"/>
        <pc:sldMkLst>
          <pc:docMk/>
          <pc:sldMk cId="0" sldId="896"/>
        </pc:sldMkLst>
      </pc:sldChg>
      <pc:sldChg chg="del">
        <pc:chgData name="Brown, Gina" userId="637a4b89-c36f-4dd5-b578-7122b8b9d96e" providerId="ADAL" clId="{FDF415A6-63D3-4D6E-BB7D-67AE1AA8FD9F}" dt="2026-07-30T13:39:17.950" v="17" actId="47"/>
        <pc:sldMkLst>
          <pc:docMk/>
          <pc:sldMk cId="0" sldId="897"/>
        </pc:sldMkLst>
      </pc:sldChg>
      <pc:sldChg chg="del">
        <pc:chgData name="Brown, Gina" userId="637a4b89-c36f-4dd5-b578-7122b8b9d96e" providerId="ADAL" clId="{FDF415A6-63D3-4D6E-BB7D-67AE1AA8FD9F}" dt="2026-07-30T13:39:18.593" v="18" actId="47"/>
        <pc:sldMkLst>
          <pc:docMk/>
          <pc:sldMk cId="0" sldId="898"/>
        </pc:sldMkLst>
      </pc:sldChg>
      <pc:sldChg chg="del">
        <pc:chgData name="Brown, Gina" userId="637a4b89-c36f-4dd5-b578-7122b8b9d96e" providerId="ADAL" clId="{FDF415A6-63D3-4D6E-BB7D-67AE1AA8FD9F}" dt="2026-07-30T13:39:02.425" v="1" actId="47"/>
        <pc:sldMkLst>
          <pc:docMk/>
          <pc:sldMk cId="2723008778" sldId="915"/>
        </pc:sldMkLst>
      </pc:sldChg>
      <pc:sldChg chg="del">
        <pc:chgData name="Brown, Gina" userId="637a4b89-c36f-4dd5-b578-7122b8b9d96e" providerId="ADAL" clId="{FDF415A6-63D3-4D6E-BB7D-67AE1AA8FD9F}" dt="2026-07-30T13:39:02.955" v="2" actId="47"/>
        <pc:sldMkLst>
          <pc:docMk/>
          <pc:sldMk cId="111648760" sldId="916"/>
        </pc:sldMkLst>
      </pc:sldChg>
      <pc:sldChg chg="del">
        <pc:chgData name="Brown, Gina" userId="637a4b89-c36f-4dd5-b578-7122b8b9d96e" providerId="ADAL" clId="{FDF415A6-63D3-4D6E-BB7D-67AE1AA8FD9F}" dt="2026-07-30T13:39:07.986" v="6" actId="47"/>
        <pc:sldMkLst>
          <pc:docMk/>
          <pc:sldMk cId="1496027362" sldId="918"/>
        </pc:sldMkLst>
      </pc:sldChg>
      <pc:sldChg chg="del">
        <pc:chgData name="Brown, Gina" userId="637a4b89-c36f-4dd5-b578-7122b8b9d96e" providerId="ADAL" clId="{FDF415A6-63D3-4D6E-BB7D-67AE1AA8FD9F}" dt="2026-07-30T13:39:05.043" v="3" actId="47"/>
        <pc:sldMkLst>
          <pc:docMk/>
          <pc:sldMk cId="2005301970" sldId="919"/>
        </pc:sldMkLst>
      </pc:sldChg>
      <pc:sldChg chg="del">
        <pc:chgData name="Brown, Gina" userId="637a4b89-c36f-4dd5-b578-7122b8b9d96e" providerId="ADAL" clId="{FDF415A6-63D3-4D6E-BB7D-67AE1AA8FD9F}" dt="2026-07-30T13:39:05.952" v="4" actId="47"/>
        <pc:sldMkLst>
          <pc:docMk/>
          <pc:sldMk cId="365739933" sldId="920"/>
        </pc:sldMkLst>
      </pc:sldChg>
      <pc:sldChg chg="del">
        <pc:chgData name="Brown, Gina" userId="637a4b89-c36f-4dd5-b578-7122b8b9d96e" providerId="ADAL" clId="{FDF415A6-63D3-4D6E-BB7D-67AE1AA8FD9F}" dt="2026-07-30T13:39:06.899" v="5" actId="47"/>
        <pc:sldMkLst>
          <pc:docMk/>
          <pc:sldMk cId="3776178529" sldId="922"/>
        </pc:sldMkLst>
      </pc:sldChg>
      <pc:sldChg chg="del">
        <pc:chgData name="Brown, Gina" userId="637a4b89-c36f-4dd5-b578-7122b8b9d96e" providerId="ADAL" clId="{FDF415A6-63D3-4D6E-BB7D-67AE1AA8FD9F}" dt="2026-07-30T13:39:08.567" v="7" actId="47"/>
        <pc:sldMkLst>
          <pc:docMk/>
          <pc:sldMk cId="4261003984" sldId="923"/>
        </pc:sldMkLst>
      </pc:sldChg>
      <pc:sldChg chg="del">
        <pc:chgData name="Brown, Gina" userId="637a4b89-c36f-4dd5-b578-7122b8b9d96e" providerId="ADAL" clId="{FDF415A6-63D3-4D6E-BB7D-67AE1AA8FD9F}" dt="2026-07-30T13:39:12.890" v="10" actId="47"/>
        <pc:sldMkLst>
          <pc:docMk/>
          <pc:sldMk cId="101813663" sldId="924"/>
        </pc:sldMkLst>
      </pc:sldChg>
      <pc:sldChg chg="del">
        <pc:chgData name="Brown, Gina" userId="637a4b89-c36f-4dd5-b578-7122b8b9d96e" providerId="ADAL" clId="{FDF415A6-63D3-4D6E-BB7D-67AE1AA8FD9F}" dt="2026-07-30T13:39:13.579" v="11" actId="47"/>
        <pc:sldMkLst>
          <pc:docMk/>
          <pc:sldMk cId="2644325216" sldId="925"/>
        </pc:sldMkLst>
      </pc:sldChg>
      <pc:sldChg chg="del">
        <pc:chgData name="Brown, Gina" userId="637a4b89-c36f-4dd5-b578-7122b8b9d96e" providerId="ADAL" clId="{FDF415A6-63D3-4D6E-BB7D-67AE1AA8FD9F}" dt="2026-07-30T13:39:14.315" v="12" actId="47"/>
        <pc:sldMkLst>
          <pc:docMk/>
          <pc:sldMk cId="1183355233" sldId="926"/>
        </pc:sldMkLst>
      </pc:sldChg>
      <pc:sldChg chg="del">
        <pc:chgData name="Brown, Gina" userId="637a4b89-c36f-4dd5-b578-7122b8b9d96e" providerId="ADAL" clId="{FDF415A6-63D3-4D6E-BB7D-67AE1AA8FD9F}" dt="2026-07-30T13:39:28.773" v="22" actId="47"/>
        <pc:sldMkLst>
          <pc:docMk/>
          <pc:sldMk cId="4184803905" sldId="931"/>
        </pc:sldMkLst>
      </pc:sldChg>
      <pc:sldChg chg="del">
        <pc:chgData name="Brown, Gina" userId="637a4b89-c36f-4dd5-b578-7122b8b9d96e" providerId="ADAL" clId="{FDF415A6-63D3-4D6E-BB7D-67AE1AA8FD9F}" dt="2026-07-30T13:39:20.499" v="20" actId="47"/>
        <pc:sldMkLst>
          <pc:docMk/>
          <pc:sldMk cId="3266036872" sldId="932"/>
        </pc:sldMkLst>
      </pc:sldChg>
      <pc:sldChg chg="del">
        <pc:chgData name="Brown, Gina" userId="637a4b89-c36f-4dd5-b578-7122b8b9d96e" providerId="ADAL" clId="{FDF415A6-63D3-4D6E-BB7D-67AE1AA8FD9F}" dt="2026-07-30T13:39:29.455" v="23" actId="47"/>
        <pc:sldMkLst>
          <pc:docMk/>
          <pc:sldMk cId="245870499" sldId="933"/>
        </pc:sldMkLst>
      </pc:sldChg>
      <pc:sldChg chg="del">
        <pc:chgData name="Brown, Gina" userId="637a4b89-c36f-4dd5-b578-7122b8b9d96e" providerId="ADAL" clId="{FDF415A6-63D3-4D6E-BB7D-67AE1AA8FD9F}" dt="2026-07-30T13:39:30.691" v="24" actId="47"/>
        <pc:sldMkLst>
          <pc:docMk/>
          <pc:sldMk cId="1660787998" sldId="934"/>
        </pc:sldMkLst>
      </pc:sldChg>
      <pc:sldChg chg="del">
        <pc:chgData name="Brown, Gina" userId="637a4b89-c36f-4dd5-b578-7122b8b9d96e" providerId="ADAL" clId="{FDF415A6-63D3-4D6E-BB7D-67AE1AA8FD9F}" dt="2026-07-30T13:46:35.453" v="470" actId="47"/>
        <pc:sldMkLst>
          <pc:docMk/>
          <pc:sldMk cId="2880368776" sldId="1361"/>
        </pc:sldMkLst>
      </pc:sldChg>
      <pc:sldChg chg="del">
        <pc:chgData name="Brown, Gina" userId="637a4b89-c36f-4dd5-b578-7122b8b9d96e" providerId="ADAL" clId="{FDF415A6-63D3-4D6E-BB7D-67AE1AA8FD9F}" dt="2026-07-30T13:46:35.453" v="470" actId="47"/>
        <pc:sldMkLst>
          <pc:docMk/>
          <pc:sldMk cId="313702883" sldId="1367"/>
        </pc:sldMkLst>
      </pc:sldChg>
      <pc:sldChg chg="del">
        <pc:chgData name="Brown, Gina" userId="637a4b89-c36f-4dd5-b578-7122b8b9d96e" providerId="ADAL" clId="{FDF415A6-63D3-4D6E-BB7D-67AE1AA8FD9F}" dt="2026-07-30T13:46:35.453" v="470" actId="47"/>
        <pc:sldMkLst>
          <pc:docMk/>
          <pc:sldMk cId="2794616228" sldId="1368"/>
        </pc:sldMkLst>
      </pc:sldChg>
      <pc:sldChg chg="modSp mod">
        <pc:chgData name="Brown, Gina" userId="637a4b89-c36f-4dd5-b578-7122b8b9d96e" providerId="ADAL" clId="{FDF415A6-63D3-4D6E-BB7D-67AE1AA8FD9F}" dt="2026-07-30T14:01:35.118" v="509" actId="403"/>
        <pc:sldMkLst>
          <pc:docMk/>
          <pc:sldMk cId="0" sldId="1856"/>
        </pc:sldMkLst>
        <pc:spChg chg="mod">
          <ac:chgData name="Brown, Gina" userId="637a4b89-c36f-4dd5-b578-7122b8b9d96e" providerId="ADAL" clId="{FDF415A6-63D3-4D6E-BB7D-67AE1AA8FD9F}" dt="2026-07-30T14:01:35.118" v="509" actId="403"/>
          <ac:spMkLst>
            <pc:docMk/>
            <pc:sldMk cId="0" sldId="1856"/>
            <ac:spMk id="5" creationId="{576955EF-82EF-34AE-84FF-616B2EF4C96E}"/>
          </ac:spMkLst>
        </pc:spChg>
      </pc:sldChg>
      <pc:sldChg chg="modSp mod">
        <pc:chgData name="Brown, Gina" userId="637a4b89-c36f-4dd5-b578-7122b8b9d96e" providerId="ADAL" clId="{FDF415A6-63D3-4D6E-BB7D-67AE1AA8FD9F}" dt="2026-07-30T13:40:11.677" v="29" actId="1076"/>
        <pc:sldMkLst>
          <pc:docMk/>
          <pc:sldMk cId="1914057647" sldId="1861"/>
        </pc:sldMkLst>
        <pc:spChg chg="mod">
          <ac:chgData name="Brown, Gina" userId="637a4b89-c36f-4dd5-b578-7122b8b9d96e" providerId="ADAL" clId="{FDF415A6-63D3-4D6E-BB7D-67AE1AA8FD9F}" dt="2026-07-30T13:40:11.677" v="29" actId="1076"/>
          <ac:spMkLst>
            <pc:docMk/>
            <pc:sldMk cId="1914057647" sldId="1861"/>
            <ac:spMk id="254980" creationId="{00000000-0000-0000-0000-000000000000}"/>
          </ac:spMkLst>
        </pc:spChg>
      </pc:sldChg>
      <pc:sldChg chg="addSp modSp mod">
        <pc:chgData name="Brown, Gina" userId="637a4b89-c36f-4dd5-b578-7122b8b9d96e" providerId="ADAL" clId="{FDF415A6-63D3-4D6E-BB7D-67AE1AA8FD9F}" dt="2026-07-30T13:42:46.493" v="212" actId="1076"/>
        <pc:sldMkLst>
          <pc:docMk/>
          <pc:sldMk cId="2801181026" sldId="1873"/>
        </pc:sldMkLst>
        <pc:spChg chg="add mod">
          <ac:chgData name="Brown, Gina" userId="637a4b89-c36f-4dd5-b578-7122b8b9d96e" providerId="ADAL" clId="{FDF415A6-63D3-4D6E-BB7D-67AE1AA8FD9F}" dt="2026-07-30T13:42:46.493" v="212" actId="1076"/>
          <ac:spMkLst>
            <pc:docMk/>
            <pc:sldMk cId="2801181026" sldId="1873"/>
            <ac:spMk id="4" creationId="{34882A58-F805-8DCC-98C8-8985B8613B95}"/>
          </ac:spMkLst>
        </pc:spChg>
      </pc:sldChg>
      <pc:sldChg chg="addSp modSp mod">
        <pc:chgData name="Brown, Gina" userId="637a4b89-c36f-4dd5-b578-7122b8b9d96e" providerId="ADAL" clId="{FDF415A6-63D3-4D6E-BB7D-67AE1AA8FD9F}" dt="2026-07-30T13:43:22.981" v="254" actId="1076"/>
        <pc:sldMkLst>
          <pc:docMk/>
          <pc:sldMk cId="4245674915" sldId="1875"/>
        </pc:sldMkLst>
        <pc:spChg chg="add mod">
          <ac:chgData name="Brown, Gina" userId="637a4b89-c36f-4dd5-b578-7122b8b9d96e" providerId="ADAL" clId="{FDF415A6-63D3-4D6E-BB7D-67AE1AA8FD9F}" dt="2026-07-30T13:43:22.981" v="254" actId="1076"/>
          <ac:spMkLst>
            <pc:docMk/>
            <pc:sldMk cId="4245674915" sldId="1875"/>
            <ac:spMk id="2" creationId="{9680F0EF-B31F-6929-69C5-D207FFA63DCC}"/>
          </ac:spMkLst>
        </pc:spChg>
      </pc:sldChg>
      <pc:sldChg chg="modSp mod">
        <pc:chgData name="Brown, Gina" userId="637a4b89-c36f-4dd5-b578-7122b8b9d96e" providerId="ADAL" clId="{FDF415A6-63D3-4D6E-BB7D-67AE1AA8FD9F}" dt="2026-07-30T13:45:08.219" v="444" actId="1076"/>
        <pc:sldMkLst>
          <pc:docMk/>
          <pc:sldMk cId="1444416744" sldId="1876"/>
        </pc:sldMkLst>
        <pc:spChg chg="mod">
          <ac:chgData name="Brown, Gina" userId="637a4b89-c36f-4dd5-b578-7122b8b9d96e" providerId="ADAL" clId="{FDF415A6-63D3-4D6E-BB7D-67AE1AA8FD9F}" dt="2026-07-30T13:44:21.163" v="370" actId="1076"/>
          <ac:spMkLst>
            <pc:docMk/>
            <pc:sldMk cId="1444416744" sldId="1876"/>
            <ac:spMk id="903170" creationId="{00000000-0000-0000-0000-000000000000}"/>
          </ac:spMkLst>
        </pc:spChg>
        <pc:spChg chg="mod">
          <ac:chgData name="Brown, Gina" userId="637a4b89-c36f-4dd5-b578-7122b8b9d96e" providerId="ADAL" clId="{FDF415A6-63D3-4D6E-BB7D-67AE1AA8FD9F}" dt="2026-07-30T13:45:08.219" v="444" actId="1076"/>
          <ac:spMkLst>
            <pc:docMk/>
            <pc:sldMk cId="1444416744" sldId="1876"/>
            <ac:spMk id="903175" creationId="{00000000-0000-0000-0000-000000000000}"/>
          </ac:spMkLst>
        </pc:spChg>
      </pc:sldChg>
      <pc:sldChg chg="modSp mod">
        <pc:chgData name="Brown, Gina" userId="637a4b89-c36f-4dd5-b578-7122b8b9d96e" providerId="ADAL" clId="{FDF415A6-63D3-4D6E-BB7D-67AE1AA8FD9F}" dt="2026-07-30T13:45:17.445" v="445" actId="1076"/>
        <pc:sldMkLst>
          <pc:docMk/>
          <pc:sldMk cId="4007040946" sldId="1877"/>
        </pc:sldMkLst>
        <pc:graphicFrameChg chg="mod">
          <ac:chgData name="Brown, Gina" userId="637a4b89-c36f-4dd5-b578-7122b8b9d96e" providerId="ADAL" clId="{FDF415A6-63D3-4D6E-BB7D-67AE1AA8FD9F}" dt="2026-07-30T13:45:17.445" v="445" actId="1076"/>
          <ac:graphicFrameMkLst>
            <pc:docMk/>
            <pc:sldMk cId="4007040946" sldId="1877"/>
            <ac:graphicFrameMk id="4" creationId="{B7855559-6B00-6C2B-603F-D74909A88BA4}"/>
          </ac:graphicFrameMkLst>
        </pc:graphicFrameChg>
      </pc:sldChg>
      <pc:sldChg chg="del">
        <pc:chgData name="Brown, Gina" userId="637a4b89-c36f-4dd5-b578-7122b8b9d96e" providerId="ADAL" clId="{FDF415A6-63D3-4D6E-BB7D-67AE1AA8FD9F}" dt="2026-07-30T13:46:20.270" v="464" actId="47"/>
        <pc:sldMkLst>
          <pc:docMk/>
          <pc:sldMk cId="667976325" sldId="1879"/>
        </pc:sldMkLst>
      </pc:sldChg>
      <pc:sldChg chg="modSp new mod">
        <pc:chgData name="Brown, Gina" userId="637a4b89-c36f-4dd5-b578-7122b8b9d96e" providerId="ADAL" clId="{FDF415A6-63D3-4D6E-BB7D-67AE1AA8FD9F}" dt="2026-07-30T13:57:38.287" v="507" actId="27636"/>
        <pc:sldMkLst>
          <pc:docMk/>
          <pc:sldMk cId="2978098121" sldId="1879"/>
        </pc:sldMkLst>
        <pc:spChg chg="mod">
          <ac:chgData name="Brown, Gina" userId="637a4b89-c36f-4dd5-b578-7122b8b9d96e" providerId="ADAL" clId="{FDF415A6-63D3-4D6E-BB7D-67AE1AA8FD9F}" dt="2026-07-30T13:57:33.909" v="505" actId="1076"/>
          <ac:spMkLst>
            <pc:docMk/>
            <pc:sldMk cId="2978098121" sldId="1879"/>
            <ac:spMk id="2" creationId="{B2DFCAF2-9426-CCC2-94B2-6688E640CDBE}"/>
          </ac:spMkLst>
        </pc:spChg>
        <pc:spChg chg="mod">
          <ac:chgData name="Brown, Gina" userId="637a4b89-c36f-4dd5-b578-7122b8b9d96e" providerId="ADAL" clId="{FDF415A6-63D3-4D6E-BB7D-67AE1AA8FD9F}" dt="2026-07-30T13:57:38.287" v="507" actId="27636"/>
          <ac:spMkLst>
            <pc:docMk/>
            <pc:sldMk cId="2978098121" sldId="1879"/>
            <ac:spMk id="3" creationId="{B2C13D57-B15E-DC4D-58D5-B9D4590C1BC1}"/>
          </ac:spMkLst>
        </pc:spChg>
      </pc:sldChg>
      <pc:sldChg chg="del">
        <pc:chgData name="Brown, Gina" userId="637a4b89-c36f-4dd5-b578-7122b8b9d96e" providerId="ADAL" clId="{FDF415A6-63D3-4D6E-BB7D-67AE1AA8FD9F}" dt="2026-07-30T13:46:21.202" v="465" actId="47"/>
        <pc:sldMkLst>
          <pc:docMk/>
          <pc:sldMk cId="3483075741" sldId="1880"/>
        </pc:sldMkLst>
      </pc:sldChg>
      <pc:sldChg chg="del">
        <pc:chgData name="Brown, Gina" userId="637a4b89-c36f-4dd5-b578-7122b8b9d96e" providerId="ADAL" clId="{FDF415A6-63D3-4D6E-BB7D-67AE1AA8FD9F}" dt="2026-07-30T13:46:21.773" v="466" actId="47"/>
        <pc:sldMkLst>
          <pc:docMk/>
          <pc:sldMk cId="49125465" sldId="1881"/>
        </pc:sldMkLst>
      </pc:sldChg>
      <pc:sldChg chg="del">
        <pc:chgData name="Brown, Gina" userId="637a4b89-c36f-4dd5-b578-7122b8b9d96e" providerId="ADAL" clId="{FDF415A6-63D3-4D6E-BB7D-67AE1AA8FD9F}" dt="2026-07-30T13:46:22.473" v="467" actId="47"/>
        <pc:sldMkLst>
          <pc:docMk/>
          <pc:sldMk cId="4034641400" sldId="1882"/>
        </pc:sldMkLst>
      </pc:sldChg>
      <pc:sldChg chg="del">
        <pc:chgData name="Brown, Gina" userId="637a4b89-c36f-4dd5-b578-7122b8b9d96e" providerId="ADAL" clId="{FDF415A6-63D3-4D6E-BB7D-67AE1AA8FD9F}" dt="2026-07-30T13:46:23.175" v="468" actId="47"/>
        <pc:sldMkLst>
          <pc:docMk/>
          <pc:sldMk cId="2995720113" sldId="1883"/>
        </pc:sldMkLst>
      </pc:sldChg>
      <pc:sldChg chg="del">
        <pc:chgData name="Brown, Gina" userId="637a4b89-c36f-4dd5-b578-7122b8b9d96e" providerId="ADAL" clId="{FDF415A6-63D3-4D6E-BB7D-67AE1AA8FD9F}" dt="2026-07-30T13:46:23.803" v="469" actId="47"/>
        <pc:sldMkLst>
          <pc:docMk/>
          <pc:sldMk cId="3285295739" sldId="1884"/>
        </pc:sldMkLst>
      </pc:sldChg>
      <pc:sldChg chg="del">
        <pc:chgData name="Brown, Gina" userId="637a4b89-c36f-4dd5-b578-7122b8b9d96e" providerId="ADAL" clId="{FDF415A6-63D3-4D6E-BB7D-67AE1AA8FD9F}" dt="2026-07-30T13:46:35.453" v="470" actId="47"/>
        <pc:sldMkLst>
          <pc:docMk/>
          <pc:sldMk cId="3556082192" sldId="1885"/>
        </pc:sldMkLst>
      </pc:sldChg>
      <pc:sldChg chg="del">
        <pc:chgData name="Brown, Gina" userId="637a4b89-c36f-4dd5-b578-7122b8b9d96e" providerId="ADAL" clId="{FDF415A6-63D3-4D6E-BB7D-67AE1AA8FD9F}" dt="2026-07-30T13:46:35.453" v="470" actId="47"/>
        <pc:sldMkLst>
          <pc:docMk/>
          <pc:sldMk cId="2007625197" sldId="1886"/>
        </pc:sldMkLst>
      </pc:sldChg>
      <pc:sldChg chg="del">
        <pc:chgData name="Brown, Gina" userId="637a4b89-c36f-4dd5-b578-7122b8b9d96e" providerId="ADAL" clId="{FDF415A6-63D3-4D6E-BB7D-67AE1AA8FD9F}" dt="2026-07-30T13:46:35.453" v="470" actId="47"/>
        <pc:sldMkLst>
          <pc:docMk/>
          <pc:sldMk cId="1666016637" sldId="1887"/>
        </pc:sldMkLst>
      </pc:sldChg>
      <pc:sldChg chg="del">
        <pc:chgData name="Brown, Gina" userId="637a4b89-c36f-4dd5-b578-7122b8b9d96e" providerId="ADAL" clId="{FDF415A6-63D3-4D6E-BB7D-67AE1AA8FD9F}" dt="2026-07-30T13:46:35.453" v="470" actId="47"/>
        <pc:sldMkLst>
          <pc:docMk/>
          <pc:sldMk cId="2921597849" sldId="1888"/>
        </pc:sldMkLst>
      </pc:sldChg>
      <pc:sldChg chg="del">
        <pc:chgData name="Brown, Gina" userId="637a4b89-c36f-4dd5-b578-7122b8b9d96e" providerId="ADAL" clId="{FDF415A6-63D3-4D6E-BB7D-67AE1AA8FD9F}" dt="2026-07-30T13:46:35.453" v="470" actId="47"/>
        <pc:sldMkLst>
          <pc:docMk/>
          <pc:sldMk cId="2880895796" sldId="1889"/>
        </pc:sldMkLst>
      </pc:sldChg>
      <pc:sldChg chg="del">
        <pc:chgData name="Brown, Gina" userId="637a4b89-c36f-4dd5-b578-7122b8b9d96e" providerId="ADAL" clId="{FDF415A6-63D3-4D6E-BB7D-67AE1AA8FD9F}" dt="2026-07-30T13:46:35.453" v="470" actId="47"/>
        <pc:sldMkLst>
          <pc:docMk/>
          <pc:sldMk cId="3537695288" sldId="1890"/>
        </pc:sldMkLst>
      </pc:sldChg>
      <pc:sldChg chg="del">
        <pc:chgData name="Brown, Gina" userId="637a4b89-c36f-4dd5-b578-7122b8b9d96e" providerId="ADAL" clId="{FDF415A6-63D3-4D6E-BB7D-67AE1AA8FD9F}" dt="2026-07-30T13:46:35.453" v="470" actId="47"/>
        <pc:sldMkLst>
          <pc:docMk/>
          <pc:sldMk cId="2819658718" sldId="1891"/>
        </pc:sldMkLst>
      </pc:sldChg>
      <pc:sldChg chg="del">
        <pc:chgData name="Brown, Gina" userId="637a4b89-c36f-4dd5-b578-7122b8b9d96e" providerId="ADAL" clId="{FDF415A6-63D3-4D6E-BB7D-67AE1AA8FD9F}" dt="2026-07-30T13:46:35.453" v="470" actId="47"/>
        <pc:sldMkLst>
          <pc:docMk/>
          <pc:sldMk cId="3861987989" sldId="1892"/>
        </pc:sldMkLst>
      </pc:sldChg>
      <pc:sldChg chg="del">
        <pc:chgData name="Brown, Gina" userId="637a4b89-c36f-4dd5-b578-7122b8b9d96e" providerId="ADAL" clId="{FDF415A6-63D3-4D6E-BB7D-67AE1AA8FD9F}" dt="2026-07-30T13:46:35.453" v="470" actId="47"/>
        <pc:sldMkLst>
          <pc:docMk/>
          <pc:sldMk cId="1582652284" sldId="1893"/>
        </pc:sldMkLst>
      </pc:sldChg>
      <pc:sldChg chg="del">
        <pc:chgData name="Brown, Gina" userId="637a4b89-c36f-4dd5-b578-7122b8b9d96e" providerId="ADAL" clId="{FDF415A6-63D3-4D6E-BB7D-67AE1AA8FD9F}" dt="2026-07-30T13:46:35.453" v="470" actId="47"/>
        <pc:sldMkLst>
          <pc:docMk/>
          <pc:sldMk cId="1509766815" sldId="1894"/>
        </pc:sldMkLst>
      </pc:sldChg>
      <pc:sldChg chg="del">
        <pc:chgData name="Brown, Gina" userId="637a4b89-c36f-4dd5-b578-7122b8b9d96e" providerId="ADAL" clId="{FDF415A6-63D3-4D6E-BB7D-67AE1AA8FD9F}" dt="2026-07-30T13:46:35.453" v="470" actId="47"/>
        <pc:sldMkLst>
          <pc:docMk/>
          <pc:sldMk cId="3897084548" sldId="1895"/>
        </pc:sldMkLst>
      </pc:sldChg>
      <pc:sldChg chg="del">
        <pc:chgData name="Brown, Gina" userId="637a4b89-c36f-4dd5-b578-7122b8b9d96e" providerId="ADAL" clId="{FDF415A6-63D3-4D6E-BB7D-67AE1AA8FD9F}" dt="2026-07-30T13:46:35.453" v="470" actId="47"/>
        <pc:sldMkLst>
          <pc:docMk/>
          <pc:sldMk cId="792387975" sldId="1896"/>
        </pc:sldMkLst>
      </pc:sldChg>
      <pc:sldChg chg="del">
        <pc:chgData name="Brown, Gina" userId="637a4b89-c36f-4dd5-b578-7122b8b9d96e" providerId="ADAL" clId="{FDF415A6-63D3-4D6E-BB7D-67AE1AA8FD9F}" dt="2026-07-30T13:46:35.453" v="470" actId="47"/>
        <pc:sldMkLst>
          <pc:docMk/>
          <pc:sldMk cId="300530055" sldId="1897"/>
        </pc:sldMkLst>
      </pc:sldChg>
      <pc:sldChg chg="del">
        <pc:chgData name="Brown, Gina" userId="637a4b89-c36f-4dd5-b578-7122b8b9d96e" providerId="ADAL" clId="{FDF415A6-63D3-4D6E-BB7D-67AE1AA8FD9F}" dt="2026-07-30T13:46:35.453" v="470" actId="47"/>
        <pc:sldMkLst>
          <pc:docMk/>
          <pc:sldMk cId="3459055898" sldId="1898"/>
        </pc:sldMkLst>
      </pc:sldChg>
      <pc:sldChg chg="del">
        <pc:chgData name="Brown, Gina" userId="637a4b89-c36f-4dd5-b578-7122b8b9d96e" providerId="ADAL" clId="{FDF415A6-63D3-4D6E-BB7D-67AE1AA8FD9F}" dt="2026-07-30T13:46:35.453" v="470" actId="47"/>
        <pc:sldMkLst>
          <pc:docMk/>
          <pc:sldMk cId="4213180661" sldId="1899"/>
        </pc:sldMkLst>
      </pc:sldChg>
      <pc:sldChg chg="del">
        <pc:chgData name="Brown, Gina" userId="637a4b89-c36f-4dd5-b578-7122b8b9d96e" providerId="ADAL" clId="{FDF415A6-63D3-4D6E-BB7D-67AE1AA8FD9F}" dt="2026-07-30T13:46:35.453" v="470" actId="47"/>
        <pc:sldMkLst>
          <pc:docMk/>
          <pc:sldMk cId="2400167851" sldId="1900"/>
        </pc:sldMkLst>
      </pc:sldChg>
      <pc:sldChg chg="del">
        <pc:chgData name="Brown, Gina" userId="637a4b89-c36f-4dd5-b578-7122b8b9d96e" providerId="ADAL" clId="{FDF415A6-63D3-4D6E-BB7D-67AE1AA8FD9F}" dt="2026-07-30T13:46:35.453" v="470" actId="47"/>
        <pc:sldMkLst>
          <pc:docMk/>
          <pc:sldMk cId="2805090652" sldId="1901"/>
        </pc:sldMkLst>
      </pc:sldChg>
      <pc:sldChg chg="del">
        <pc:chgData name="Brown, Gina" userId="637a4b89-c36f-4dd5-b578-7122b8b9d96e" providerId="ADAL" clId="{FDF415A6-63D3-4D6E-BB7D-67AE1AA8FD9F}" dt="2026-07-30T13:46:35.453" v="470" actId="47"/>
        <pc:sldMkLst>
          <pc:docMk/>
          <pc:sldMk cId="884045698" sldId="1902"/>
        </pc:sldMkLst>
      </pc:sldChg>
      <pc:sldMasterChg chg="del delSldLayout">
        <pc:chgData name="Brown, Gina" userId="637a4b89-c36f-4dd5-b578-7122b8b9d96e" providerId="ADAL" clId="{FDF415A6-63D3-4D6E-BB7D-67AE1AA8FD9F}" dt="2026-07-30T13:46:35.453" v="470" actId="47"/>
        <pc:sldMasterMkLst>
          <pc:docMk/>
          <pc:sldMasterMk cId="3213016251" sldId="2147484540"/>
        </pc:sldMasterMkLst>
        <pc:sldLayoutChg chg="del">
          <pc:chgData name="Brown, Gina" userId="637a4b89-c36f-4dd5-b578-7122b8b9d96e" providerId="ADAL" clId="{FDF415A6-63D3-4D6E-BB7D-67AE1AA8FD9F}" dt="2026-07-30T13:46:35.453" v="470" actId="47"/>
          <pc:sldLayoutMkLst>
            <pc:docMk/>
            <pc:sldMasterMk cId="3213016251" sldId="2147484540"/>
            <pc:sldLayoutMk cId="690664988" sldId="2147484541"/>
          </pc:sldLayoutMkLst>
        </pc:sldLayoutChg>
        <pc:sldLayoutChg chg="del">
          <pc:chgData name="Brown, Gina" userId="637a4b89-c36f-4dd5-b578-7122b8b9d96e" providerId="ADAL" clId="{FDF415A6-63D3-4D6E-BB7D-67AE1AA8FD9F}" dt="2026-07-30T13:46:35.453" v="470" actId="47"/>
          <pc:sldLayoutMkLst>
            <pc:docMk/>
            <pc:sldMasterMk cId="3213016251" sldId="2147484540"/>
            <pc:sldLayoutMk cId="1277248489" sldId="2147484542"/>
          </pc:sldLayoutMkLst>
        </pc:sldLayoutChg>
        <pc:sldLayoutChg chg="del">
          <pc:chgData name="Brown, Gina" userId="637a4b89-c36f-4dd5-b578-7122b8b9d96e" providerId="ADAL" clId="{FDF415A6-63D3-4D6E-BB7D-67AE1AA8FD9F}" dt="2026-07-30T13:46:35.453" v="470" actId="47"/>
          <pc:sldLayoutMkLst>
            <pc:docMk/>
            <pc:sldMasterMk cId="3213016251" sldId="2147484540"/>
            <pc:sldLayoutMk cId="917811462" sldId="2147484543"/>
          </pc:sldLayoutMkLst>
        </pc:sldLayoutChg>
        <pc:sldLayoutChg chg="del">
          <pc:chgData name="Brown, Gina" userId="637a4b89-c36f-4dd5-b578-7122b8b9d96e" providerId="ADAL" clId="{FDF415A6-63D3-4D6E-BB7D-67AE1AA8FD9F}" dt="2026-07-30T13:46:35.453" v="470" actId="47"/>
          <pc:sldLayoutMkLst>
            <pc:docMk/>
            <pc:sldMasterMk cId="3213016251" sldId="2147484540"/>
            <pc:sldLayoutMk cId="1355554620" sldId="2147484544"/>
          </pc:sldLayoutMkLst>
        </pc:sldLayoutChg>
        <pc:sldLayoutChg chg="del">
          <pc:chgData name="Brown, Gina" userId="637a4b89-c36f-4dd5-b578-7122b8b9d96e" providerId="ADAL" clId="{FDF415A6-63D3-4D6E-BB7D-67AE1AA8FD9F}" dt="2026-07-30T13:46:35.453" v="470" actId="47"/>
          <pc:sldLayoutMkLst>
            <pc:docMk/>
            <pc:sldMasterMk cId="3213016251" sldId="2147484540"/>
            <pc:sldLayoutMk cId="689257389" sldId="2147484545"/>
          </pc:sldLayoutMkLst>
        </pc:sldLayoutChg>
        <pc:sldLayoutChg chg="del">
          <pc:chgData name="Brown, Gina" userId="637a4b89-c36f-4dd5-b578-7122b8b9d96e" providerId="ADAL" clId="{FDF415A6-63D3-4D6E-BB7D-67AE1AA8FD9F}" dt="2026-07-30T13:46:35.453" v="470" actId="47"/>
          <pc:sldLayoutMkLst>
            <pc:docMk/>
            <pc:sldMasterMk cId="3213016251" sldId="2147484540"/>
            <pc:sldLayoutMk cId="2412137320" sldId="2147484546"/>
          </pc:sldLayoutMkLst>
        </pc:sldLayoutChg>
        <pc:sldLayoutChg chg="del">
          <pc:chgData name="Brown, Gina" userId="637a4b89-c36f-4dd5-b578-7122b8b9d96e" providerId="ADAL" clId="{FDF415A6-63D3-4D6E-BB7D-67AE1AA8FD9F}" dt="2026-07-30T13:46:35.453" v="470" actId="47"/>
          <pc:sldLayoutMkLst>
            <pc:docMk/>
            <pc:sldMasterMk cId="3213016251" sldId="2147484540"/>
            <pc:sldLayoutMk cId="192336209" sldId="2147484547"/>
          </pc:sldLayoutMkLst>
        </pc:sldLayoutChg>
        <pc:sldLayoutChg chg="del">
          <pc:chgData name="Brown, Gina" userId="637a4b89-c36f-4dd5-b578-7122b8b9d96e" providerId="ADAL" clId="{FDF415A6-63D3-4D6E-BB7D-67AE1AA8FD9F}" dt="2026-07-30T13:46:35.453" v="470" actId="47"/>
          <pc:sldLayoutMkLst>
            <pc:docMk/>
            <pc:sldMasterMk cId="3213016251" sldId="2147484540"/>
            <pc:sldLayoutMk cId="2280236109" sldId="2147484548"/>
          </pc:sldLayoutMkLst>
        </pc:sldLayoutChg>
        <pc:sldLayoutChg chg="del">
          <pc:chgData name="Brown, Gina" userId="637a4b89-c36f-4dd5-b578-7122b8b9d96e" providerId="ADAL" clId="{FDF415A6-63D3-4D6E-BB7D-67AE1AA8FD9F}" dt="2026-07-30T13:46:35.453" v="470" actId="47"/>
          <pc:sldLayoutMkLst>
            <pc:docMk/>
            <pc:sldMasterMk cId="3213016251" sldId="2147484540"/>
            <pc:sldLayoutMk cId="2105402725" sldId="2147484549"/>
          </pc:sldLayoutMkLst>
        </pc:sldLayoutChg>
        <pc:sldLayoutChg chg="del">
          <pc:chgData name="Brown, Gina" userId="637a4b89-c36f-4dd5-b578-7122b8b9d96e" providerId="ADAL" clId="{FDF415A6-63D3-4D6E-BB7D-67AE1AA8FD9F}" dt="2026-07-30T13:46:35.453" v="470" actId="47"/>
          <pc:sldLayoutMkLst>
            <pc:docMk/>
            <pc:sldMasterMk cId="3213016251" sldId="2147484540"/>
            <pc:sldLayoutMk cId="4254423629" sldId="2147484550"/>
          </pc:sldLayoutMkLst>
        </pc:sldLayoutChg>
      </pc:sldMasterChg>
      <pc:sldMasterChg chg="del delSldLayout">
        <pc:chgData name="Brown, Gina" userId="637a4b89-c36f-4dd5-b578-7122b8b9d96e" providerId="ADAL" clId="{FDF415A6-63D3-4D6E-BB7D-67AE1AA8FD9F}" dt="2026-07-30T13:46:35.453" v="470" actId="47"/>
        <pc:sldMasterMkLst>
          <pc:docMk/>
          <pc:sldMasterMk cId="963194499" sldId="2147484551"/>
        </pc:sldMasterMkLst>
        <pc:sldLayoutChg chg="del">
          <pc:chgData name="Brown, Gina" userId="637a4b89-c36f-4dd5-b578-7122b8b9d96e" providerId="ADAL" clId="{FDF415A6-63D3-4D6E-BB7D-67AE1AA8FD9F}" dt="2026-07-30T13:46:35.453" v="470" actId="47"/>
          <pc:sldLayoutMkLst>
            <pc:docMk/>
            <pc:sldMasterMk cId="963194499" sldId="2147484551"/>
            <pc:sldLayoutMk cId="2849682191" sldId="2147484552"/>
          </pc:sldLayoutMkLst>
        </pc:sldLayoutChg>
        <pc:sldLayoutChg chg="del">
          <pc:chgData name="Brown, Gina" userId="637a4b89-c36f-4dd5-b578-7122b8b9d96e" providerId="ADAL" clId="{FDF415A6-63D3-4D6E-BB7D-67AE1AA8FD9F}" dt="2026-07-30T13:46:35.453" v="470" actId="47"/>
          <pc:sldLayoutMkLst>
            <pc:docMk/>
            <pc:sldMasterMk cId="963194499" sldId="2147484551"/>
            <pc:sldLayoutMk cId="2271362662" sldId="2147484553"/>
          </pc:sldLayoutMkLst>
        </pc:sldLayoutChg>
        <pc:sldLayoutChg chg="del">
          <pc:chgData name="Brown, Gina" userId="637a4b89-c36f-4dd5-b578-7122b8b9d96e" providerId="ADAL" clId="{FDF415A6-63D3-4D6E-BB7D-67AE1AA8FD9F}" dt="2026-07-30T13:46:35.453" v="470" actId="47"/>
          <pc:sldLayoutMkLst>
            <pc:docMk/>
            <pc:sldMasterMk cId="963194499" sldId="2147484551"/>
            <pc:sldLayoutMk cId="1940561790" sldId="2147484554"/>
          </pc:sldLayoutMkLst>
        </pc:sldLayoutChg>
        <pc:sldLayoutChg chg="del">
          <pc:chgData name="Brown, Gina" userId="637a4b89-c36f-4dd5-b578-7122b8b9d96e" providerId="ADAL" clId="{FDF415A6-63D3-4D6E-BB7D-67AE1AA8FD9F}" dt="2026-07-30T13:46:35.453" v="470" actId="47"/>
          <pc:sldLayoutMkLst>
            <pc:docMk/>
            <pc:sldMasterMk cId="963194499" sldId="2147484551"/>
            <pc:sldLayoutMk cId="3840785596" sldId="2147484555"/>
          </pc:sldLayoutMkLst>
        </pc:sldLayoutChg>
        <pc:sldLayoutChg chg="del">
          <pc:chgData name="Brown, Gina" userId="637a4b89-c36f-4dd5-b578-7122b8b9d96e" providerId="ADAL" clId="{FDF415A6-63D3-4D6E-BB7D-67AE1AA8FD9F}" dt="2026-07-30T13:46:35.453" v="470" actId="47"/>
          <pc:sldLayoutMkLst>
            <pc:docMk/>
            <pc:sldMasterMk cId="963194499" sldId="2147484551"/>
            <pc:sldLayoutMk cId="2007260635" sldId="2147484556"/>
          </pc:sldLayoutMkLst>
        </pc:sldLayoutChg>
        <pc:sldLayoutChg chg="del">
          <pc:chgData name="Brown, Gina" userId="637a4b89-c36f-4dd5-b578-7122b8b9d96e" providerId="ADAL" clId="{FDF415A6-63D3-4D6E-BB7D-67AE1AA8FD9F}" dt="2026-07-30T13:46:35.453" v="470" actId="47"/>
          <pc:sldLayoutMkLst>
            <pc:docMk/>
            <pc:sldMasterMk cId="963194499" sldId="2147484551"/>
            <pc:sldLayoutMk cId="1876837428" sldId="2147484557"/>
          </pc:sldLayoutMkLst>
        </pc:sldLayoutChg>
        <pc:sldLayoutChg chg="del">
          <pc:chgData name="Brown, Gina" userId="637a4b89-c36f-4dd5-b578-7122b8b9d96e" providerId="ADAL" clId="{FDF415A6-63D3-4D6E-BB7D-67AE1AA8FD9F}" dt="2026-07-30T13:46:35.453" v="470" actId="47"/>
          <pc:sldLayoutMkLst>
            <pc:docMk/>
            <pc:sldMasterMk cId="963194499" sldId="2147484551"/>
            <pc:sldLayoutMk cId="251438068" sldId="2147484558"/>
          </pc:sldLayoutMkLst>
        </pc:sldLayoutChg>
        <pc:sldLayoutChg chg="del">
          <pc:chgData name="Brown, Gina" userId="637a4b89-c36f-4dd5-b578-7122b8b9d96e" providerId="ADAL" clId="{FDF415A6-63D3-4D6E-BB7D-67AE1AA8FD9F}" dt="2026-07-30T13:46:35.453" v="470" actId="47"/>
          <pc:sldLayoutMkLst>
            <pc:docMk/>
            <pc:sldMasterMk cId="963194499" sldId="2147484551"/>
            <pc:sldLayoutMk cId="3715823739" sldId="2147484559"/>
          </pc:sldLayoutMkLst>
        </pc:sldLayoutChg>
        <pc:sldLayoutChg chg="del">
          <pc:chgData name="Brown, Gina" userId="637a4b89-c36f-4dd5-b578-7122b8b9d96e" providerId="ADAL" clId="{FDF415A6-63D3-4D6E-BB7D-67AE1AA8FD9F}" dt="2026-07-30T13:46:35.453" v="470" actId="47"/>
          <pc:sldLayoutMkLst>
            <pc:docMk/>
            <pc:sldMasterMk cId="963194499" sldId="2147484551"/>
            <pc:sldLayoutMk cId="1380519368" sldId="2147484560"/>
          </pc:sldLayoutMkLst>
        </pc:sldLayoutChg>
        <pc:sldLayoutChg chg="del">
          <pc:chgData name="Brown, Gina" userId="637a4b89-c36f-4dd5-b578-7122b8b9d96e" providerId="ADAL" clId="{FDF415A6-63D3-4D6E-BB7D-67AE1AA8FD9F}" dt="2026-07-30T13:46:35.453" v="470" actId="47"/>
          <pc:sldLayoutMkLst>
            <pc:docMk/>
            <pc:sldMasterMk cId="963194499" sldId="2147484551"/>
            <pc:sldLayoutMk cId="3507566342" sldId="2147484561"/>
          </pc:sldLayoutMkLst>
        </pc:sldLayoutChg>
        <pc:sldLayoutChg chg="del">
          <pc:chgData name="Brown, Gina" userId="637a4b89-c36f-4dd5-b578-7122b8b9d96e" providerId="ADAL" clId="{FDF415A6-63D3-4D6E-BB7D-67AE1AA8FD9F}" dt="2026-07-30T13:46:35.453" v="470" actId="47"/>
          <pc:sldLayoutMkLst>
            <pc:docMk/>
            <pc:sldMasterMk cId="963194499" sldId="2147484551"/>
            <pc:sldLayoutMk cId="3764392781" sldId="2147484562"/>
          </pc:sldLayoutMkLst>
        </pc:sldLayoutChg>
      </pc:sldMasterChg>
      <pc:sldMasterChg chg="del delSldLayout">
        <pc:chgData name="Brown, Gina" userId="637a4b89-c36f-4dd5-b578-7122b8b9d96e" providerId="ADAL" clId="{FDF415A6-63D3-4D6E-BB7D-67AE1AA8FD9F}" dt="2026-07-30T13:46:35.453" v="470" actId="47"/>
        <pc:sldMasterMkLst>
          <pc:docMk/>
          <pc:sldMasterMk cId="2656421136" sldId="2147484563"/>
        </pc:sldMasterMkLst>
        <pc:sldLayoutChg chg="del">
          <pc:chgData name="Brown, Gina" userId="637a4b89-c36f-4dd5-b578-7122b8b9d96e" providerId="ADAL" clId="{FDF415A6-63D3-4D6E-BB7D-67AE1AA8FD9F}" dt="2026-07-30T13:46:35.453" v="470" actId="47"/>
          <pc:sldLayoutMkLst>
            <pc:docMk/>
            <pc:sldMasterMk cId="2656421136" sldId="2147484563"/>
            <pc:sldLayoutMk cId="843621372" sldId="2147484564"/>
          </pc:sldLayoutMkLst>
        </pc:sldLayoutChg>
        <pc:sldLayoutChg chg="del">
          <pc:chgData name="Brown, Gina" userId="637a4b89-c36f-4dd5-b578-7122b8b9d96e" providerId="ADAL" clId="{FDF415A6-63D3-4D6E-BB7D-67AE1AA8FD9F}" dt="2026-07-30T13:46:35.453" v="470" actId="47"/>
          <pc:sldLayoutMkLst>
            <pc:docMk/>
            <pc:sldMasterMk cId="2656421136" sldId="2147484563"/>
            <pc:sldLayoutMk cId="3213916057" sldId="2147484565"/>
          </pc:sldLayoutMkLst>
        </pc:sldLayoutChg>
        <pc:sldLayoutChg chg="del">
          <pc:chgData name="Brown, Gina" userId="637a4b89-c36f-4dd5-b578-7122b8b9d96e" providerId="ADAL" clId="{FDF415A6-63D3-4D6E-BB7D-67AE1AA8FD9F}" dt="2026-07-30T13:46:35.453" v="470" actId="47"/>
          <pc:sldLayoutMkLst>
            <pc:docMk/>
            <pc:sldMasterMk cId="2656421136" sldId="2147484563"/>
            <pc:sldLayoutMk cId="3704510886" sldId="2147484566"/>
          </pc:sldLayoutMkLst>
        </pc:sldLayoutChg>
        <pc:sldLayoutChg chg="del">
          <pc:chgData name="Brown, Gina" userId="637a4b89-c36f-4dd5-b578-7122b8b9d96e" providerId="ADAL" clId="{FDF415A6-63D3-4D6E-BB7D-67AE1AA8FD9F}" dt="2026-07-30T13:46:35.453" v="470" actId="47"/>
          <pc:sldLayoutMkLst>
            <pc:docMk/>
            <pc:sldMasterMk cId="2656421136" sldId="2147484563"/>
            <pc:sldLayoutMk cId="182536014" sldId="2147484567"/>
          </pc:sldLayoutMkLst>
        </pc:sldLayoutChg>
        <pc:sldLayoutChg chg="del">
          <pc:chgData name="Brown, Gina" userId="637a4b89-c36f-4dd5-b578-7122b8b9d96e" providerId="ADAL" clId="{FDF415A6-63D3-4D6E-BB7D-67AE1AA8FD9F}" dt="2026-07-30T13:46:35.453" v="470" actId="47"/>
          <pc:sldLayoutMkLst>
            <pc:docMk/>
            <pc:sldMasterMk cId="2656421136" sldId="2147484563"/>
            <pc:sldLayoutMk cId="1988937952" sldId="2147484568"/>
          </pc:sldLayoutMkLst>
        </pc:sldLayoutChg>
        <pc:sldLayoutChg chg="del">
          <pc:chgData name="Brown, Gina" userId="637a4b89-c36f-4dd5-b578-7122b8b9d96e" providerId="ADAL" clId="{FDF415A6-63D3-4D6E-BB7D-67AE1AA8FD9F}" dt="2026-07-30T13:46:35.453" v="470" actId="47"/>
          <pc:sldLayoutMkLst>
            <pc:docMk/>
            <pc:sldMasterMk cId="2656421136" sldId="2147484563"/>
            <pc:sldLayoutMk cId="1743017962" sldId="2147484569"/>
          </pc:sldLayoutMkLst>
        </pc:sldLayoutChg>
        <pc:sldLayoutChg chg="del">
          <pc:chgData name="Brown, Gina" userId="637a4b89-c36f-4dd5-b578-7122b8b9d96e" providerId="ADAL" clId="{FDF415A6-63D3-4D6E-BB7D-67AE1AA8FD9F}" dt="2026-07-30T13:46:35.453" v="470" actId="47"/>
          <pc:sldLayoutMkLst>
            <pc:docMk/>
            <pc:sldMasterMk cId="2656421136" sldId="2147484563"/>
            <pc:sldLayoutMk cId="3713989854" sldId="2147484570"/>
          </pc:sldLayoutMkLst>
        </pc:sldLayoutChg>
        <pc:sldLayoutChg chg="del">
          <pc:chgData name="Brown, Gina" userId="637a4b89-c36f-4dd5-b578-7122b8b9d96e" providerId="ADAL" clId="{FDF415A6-63D3-4D6E-BB7D-67AE1AA8FD9F}" dt="2026-07-30T13:46:35.453" v="470" actId="47"/>
          <pc:sldLayoutMkLst>
            <pc:docMk/>
            <pc:sldMasterMk cId="2656421136" sldId="2147484563"/>
            <pc:sldLayoutMk cId="4219182911" sldId="2147484571"/>
          </pc:sldLayoutMkLst>
        </pc:sldLayoutChg>
        <pc:sldLayoutChg chg="del">
          <pc:chgData name="Brown, Gina" userId="637a4b89-c36f-4dd5-b578-7122b8b9d96e" providerId="ADAL" clId="{FDF415A6-63D3-4D6E-BB7D-67AE1AA8FD9F}" dt="2026-07-30T13:46:35.453" v="470" actId="47"/>
          <pc:sldLayoutMkLst>
            <pc:docMk/>
            <pc:sldMasterMk cId="2656421136" sldId="2147484563"/>
            <pc:sldLayoutMk cId="3010259467" sldId="2147484572"/>
          </pc:sldLayoutMkLst>
        </pc:sldLayoutChg>
        <pc:sldLayoutChg chg="del">
          <pc:chgData name="Brown, Gina" userId="637a4b89-c36f-4dd5-b578-7122b8b9d96e" providerId="ADAL" clId="{FDF415A6-63D3-4D6E-BB7D-67AE1AA8FD9F}" dt="2026-07-30T13:46:35.453" v="470" actId="47"/>
          <pc:sldLayoutMkLst>
            <pc:docMk/>
            <pc:sldMasterMk cId="2656421136" sldId="2147484563"/>
            <pc:sldLayoutMk cId="880022787" sldId="2147484573"/>
          </pc:sldLayoutMkLst>
        </pc:sldLayoutChg>
        <pc:sldLayoutChg chg="del">
          <pc:chgData name="Brown, Gina" userId="637a4b89-c36f-4dd5-b578-7122b8b9d96e" providerId="ADAL" clId="{FDF415A6-63D3-4D6E-BB7D-67AE1AA8FD9F}" dt="2026-07-30T13:46:35.453" v="470" actId="47"/>
          <pc:sldLayoutMkLst>
            <pc:docMk/>
            <pc:sldMasterMk cId="2656421136" sldId="2147484563"/>
            <pc:sldLayoutMk cId="4162942371" sldId="2147484574"/>
          </pc:sldLayoutMkLst>
        </pc:sldLayoutChg>
        <pc:sldLayoutChg chg="del">
          <pc:chgData name="Brown, Gina" userId="637a4b89-c36f-4dd5-b578-7122b8b9d96e" providerId="ADAL" clId="{FDF415A6-63D3-4D6E-BB7D-67AE1AA8FD9F}" dt="2026-07-30T13:46:35.453" v="470" actId="47"/>
          <pc:sldLayoutMkLst>
            <pc:docMk/>
            <pc:sldMasterMk cId="2656421136" sldId="2147484563"/>
            <pc:sldLayoutMk cId="3400209279" sldId="2147484575"/>
          </pc:sldLayoutMkLst>
        </pc:sldLayoutChg>
        <pc:sldLayoutChg chg="del">
          <pc:chgData name="Brown, Gina" userId="637a4b89-c36f-4dd5-b578-7122b8b9d96e" providerId="ADAL" clId="{FDF415A6-63D3-4D6E-BB7D-67AE1AA8FD9F}" dt="2026-07-30T13:46:35.453" v="470" actId="47"/>
          <pc:sldLayoutMkLst>
            <pc:docMk/>
            <pc:sldMasterMk cId="2656421136" sldId="2147484563"/>
            <pc:sldLayoutMk cId="1783297196" sldId="2147484576"/>
          </pc:sldLayoutMkLst>
        </pc:sldLayoutChg>
        <pc:sldLayoutChg chg="del">
          <pc:chgData name="Brown, Gina" userId="637a4b89-c36f-4dd5-b578-7122b8b9d96e" providerId="ADAL" clId="{FDF415A6-63D3-4D6E-BB7D-67AE1AA8FD9F}" dt="2026-07-30T13:46:35.453" v="470" actId="47"/>
          <pc:sldLayoutMkLst>
            <pc:docMk/>
            <pc:sldMasterMk cId="2656421136" sldId="2147484563"/>
            <pc:sldLayoutMk cId="2186293784" sldId="2147484577"/>
          </pc:sldLayoutMkLst>
        </pc:sldLayoutChg>
        <pc:sldLayoutChg chg="del">
          <pc:chgData name="Brown, Gina" userId="637a4b89-c36f-4dd5-b578-7122b8b9d96e" providerId="ADAL" clId="{FDF415A6-63D3-4D6E-BB7D-67AE1AA8FD9F}" dt="2026-07-30T13:46:35.453" v="470" actId="47"/>
          <pc:sldLayoutMkLst>
            <pc:docMk/>
            <pc:sldMasterMk cId="2656421136" sldId="2147484563"/>
            <pc:sldLayoutMk cId="1357497049" sldId="2147484578"/>
          </pc:sldLayoutMkLst>
        </pc:sldLayoutChg>
        <pc:sldLayoutChg chg="del">
          <pc:chgData name="Brown, Gina" userId="637a4b89-c36f-4dd5-b578-7122b8b9d96e" providerId="ADAL" clId="{FDF415A6-63D3-4D6E-BB7D-67AE1AA8FD9F}" dt="2026-07-30T13:46:35.453" v="470" actId="47"/>
          <pc:sldLayoutMkLst>
            <pc:docMk/>
            <pc:sldMasterMk cId="2656421136" sldId="2147484563"/>
            <pc:sldLayoutMk cId="1743244750" sldId="2147484579"/>
          </pc:sldLayoutMkLst>
        </pc:sldLayoutChg>
        <pc:sldLayoutChg chg="del">
          <pc:chgData name="Brown, Gina" userId="637a4b89-c36f-4dd5-b578-7122b8b9d96e" providerId="ADAL" clId="{FDF415A6-63D3-4D6E-BB7D-67AE1AA8FD9F}" dt="2026-07-30T13:46:35.453" v="470" actId="47"/>
          <pc:sldLayoutMkLst>
            <pc:docMk/>
            <pc:sldMasterMk cId="2656421136" sldId="2147484563"/>
            <pc:sldLayoutMk cId="4095902604" sldId="2147484580"/>
          </pc:sldLayoutMkLst>
        </pc:sldLayoutChg>
        <pc:sldLayoutChg chg="del">
          <pc:chgData name="Brown, Gina" userId="637a4b89-c36f-4dd5-b578-7122b8b9d96e" providerId="ADAL" clId="{FDF415A6-63D3-4D6E-BB7D-67AE1AA8FD9F}" dt="2026-07-30T13:46:35.453" v="470" actId="47"/>
          <pc:sldLayoutMkLst>
            <pc:docMk/>
            <pc:sldMasterMk cId="2656421136" sldId="2147484563"/>
            <pc:sldLayoutMk cId="3094323794" sldId="2147484581"/>
          </pc:sldLayoutMkLst>
        </pc:sldLayoutChg>
      </pc:sldMasterChg>
      <pc:sldMasterChg chg="del delSldLayout">
        <pc:chgData name="Brown, Gina" userId="637a4b89-c36f-4dd5-b578-7122b8b9d96e" providerId="ADAL" clId="{FDF415A6-63D3-4D6E-BB7D-67AE1AA8FD9F}" dt="2026-07-30T13:39:30.691" v="24" actId="47"/>
        <pc:sldMasterMkLst>
          <pc:docMk/>
          <pc:sldMasterMk cId="974034842" sldId="2147484582"/>
        </pc:sldMasterMkLst>
        <pc:sldLayoutChg chg="del">
          <pc:chgData name="Brown, Gina" userId="637a4b89-c36f-4dd5-b578-7122b8b9d96e" providerId="ADAL" clId="{FDF415A6-63D3-4D6E-BB7D-67AE1AA8FD9F}" dt="2026-07-30T13:39:30.691" v="24" actId="47"/>
          <pc:sldLayoutMkLst>
            <pc:docMk/>
            <pc:sldMasterMk cId="974034842" sldId="2147484582"/>
            <pc:sldLayoutMk cId="2801447566" sldId="2147484583"/>
          </pc:sldLayoutMkLst>
        </pc:sldLayoutChg>
        <pc:sldLayoutChg chg="del">
          <pc:chgData name="Brown, Gina" userId="637a4b89-c36f-4dd5-b578-7122b8b9d96e" providerId="ADAL" clId="{FDF415A6-63D3-4D6E-BB7D-67AE1AA8FD9F}" dt="2026-07-30T13:39:30.691" v="24" actId="47"/>
          <pc:sldLayoutMkLst>
            <pc:docMk/>
            <pc:sldMasterMk cId="974034842" sldId="2147484582"/>
            <pc:sldLayoutMk cId="2997061792" sldId="2147484584"/>
          </pc:sldLayoutMkLst>
        </pc:sldLayoutChg>
        <pc:sldLayoutChg chg="del">
          <pc:chgData name="Brown, Gina" userId="637a4b89-c36f-4dd5-b578-7122b8b9d96e" providerId="ADAL" clId="{FDF415A6-63D3-4D6E-BB7D-67AE1AA8FD9F}" dt="2026-07-30T13:39:30.691" v="24" actId="47"/>
          <pc:sldLayoutMkLst>
            <pc:docMk/>
            <pc:sldMasterMk cId="974034842" sldId="2147484582"/>
            <pc:sldLayoutMk cId="3085667508" sldId="2147484585"/>
          </pc:sldLayoutMkLst>
        </pc:sldLayoutChg>
        <pc:sldLayoutChg chg="del">
          <pc:chgData name="Brown, Gina" userId="637a4b89-c36f-4dd5-b578-7122b8b9d96e" providerId="ADAL" clId="{FDF415A6-63D3-4D6E-BB7D-67AE1AA8FD9F}" dt="2026-07-30T13:39:30.691" v="24" actId="47"/>
          <pc:sldLayoutMkLst>
            <pc:docMk/>
            <pc:sldMasterMk cId="974034842" sldId="2147484582"/>
            <pc:sldLayoutMk cId="516841156" sldId="2147484586"/>
          </pc:sldLayoutMkLst>
        </pc:sldLayoutChg>
        <pc:sldLayoutChg chg="del">
          <pc:chgData name="Brown, Gina" userId="637a4b89-c36f-4dd5-b578-7122b8b9d96e" providerId="ADAL" clId="{FDF415A6-63D3-4D6E-BB7D-67AE1AA8FD9F}" dt="2026-07-30T13:39:30.691" v="24" actId="47"/>
          <pc:sldLayoutMkLst>
            <pc:docMk/>
            <pc:sldMasterMk cId="974034842" sldId="2147484582"/>
            <pc:sldLayoutMk cId="316675715" sldId="2147484587"/>
          </pc:sldLayoutMkLst>
        </pc:sldLayoutChg>
        <pc:sldLayoutChg chg="del">
          <pc:chgData name="Brown, Gina" userId="637a4b89-c36f-4dd5-b578-7122b8b9d96e" providerId="ADAL" clId="{FDF415A6-63D3-4D6E-BB7D-67AE1AA8FD9F}" dt="2026-07-30T13:39:30.691" v="24" actId="47"/>
          <pc:sldLayoutMkLst>
            <pc:docMk/>
            <pc:sldMasterMk cId="974034842" sldId="2147484582"/>
            <pc:sldLayoutMk cId="448084086" sldId="2147484588"/>
          </pc:sldLayoutMkLst>
        </pc:sldLayoutChg>
        <pc:sldLayoutChg chg="del">
          <pc:chgData name="Brown, Gina" userId="637a4b89-c36f-4dd5-b578-7122b8b9d96e" providerId="ADAL" clId="{FDF415A6-63D3-4D6E-BB7D-67AE1AA8FD9F}" dt="2026-07-30T13:39:30.691" v="24" actId="47"/>
          <pc:sldLayoutMkLst>
            <pc:docMk/>
            <pc:sldMasterMk cId="974034842" sldId="2147484582"/>
            <pc:sldLayoutMk cId="2918228009" sldId="2147484589"/>
          </pc:sldLayoutMkLst>
        </pc:sldLayoutChg>
        <pc:sldLayoutChg chg="del">
          <pc:chgData name="Brown, Gina" userId="637a4b89-c36f-4dd5-b578-7122b8b9d96e" providerId="ADAL" clId="{FDF415A6-63D3-4D6E-BB7D-67AE1AA8FD9F}" dt="2026-07-30T13:39:30.691" v="24" actId="47"/>
          <pc:sldLayoutMkLst>
            <pc:docMk/>
            <pc:sldMasterMk cId="974034842" sldId="2147484582"/>
            <pc:sldLayoutMk cId="80779536" sldId="2147484590"/>
          </pc:sldLayoutMkLst>
        </pc:sldLayoutChg>
        <pc:sldLayoutChg chg="del">
          <pc:chgData name="Brown, Gina" userId="637a4b89-c36f-4dd5-b578-7122b8b9d96e" providerId="ADAL" clId="{FDF415A6-63D3-4D6E-BB7D-67AE1AA8FD9F}" dt="2026-07-30T13:39:30.691" v="24" actId="47"/>
          <pc:sldLayoutMkLst>
            <pc:docMk/>
            <pc:sldMasterMk cId="974034842" sldId="2147484582"/>
            <pc:sldLayoutMk cId="3315654096" sldId="2147484591"/>
          </pc:sldLayoutMkLst>
        </pc:sldLayoutChg>
        <pc:sldLayoutChg chg="del">
          <pc:chgData name="Brown, Gina" userId="637a4b89-c36f-4dd5-b578-7122b8b9d96e" providerId="ADAL" clId="{FDF415A6-63D3-4D6E-BB7D-67AE1AA8FD9F}" dt="2026-07-30T13:39:30.691" v="24" actId="47"/>
          <pc:sldLayoutMkLst>
            <pc:docMk/>
            <pc:sldMasterMk cId="974034842" sldId="2147484582"/>
            <pc:sldLayoutMk cId="275921" sldId="2147484592"/>
          </pc:sldLayoutMkLst>
        </pc:sldLayoutChg>
        <pc:sldLayoutChg chg="del">
          <pc:chgData name="Brown, Gina" userId="637a4b89-c36f-4dd5-b578-7122b8b9d96e" providerId="ADAL" clId="{FDF415A6-63D3-4D6E-BB7D-67AE1AA8FD9F}" dt="2026-07-30T13:39:30.691" v="24" actId="47"/>
          <pc:sldLayoutMkLst>
            <pc:docMk/>
            <pc:sldMasterMk cId="974034842" sldId="2147484582"/>
            <pc:sldLayoutMk cId="3651377491" sldId="2147484593"/>
          </pc:sldLayoutMkLst>
        </pc:sldLayoutChg>
        <pc:sldLayoutChg chg="del">
          <pc:chgData name="Brown, Gina" userId="637a4b89-c36f-4dd5-b578-7122b8b9d96e" providerId="ADAL" clId="{FDF415A6-63D3-4D6E-BB7D-67AE1AA8FD9F}" dt="2026-07-30T13:39:12.839" v="9" actId="47"/>
          <pc:sldLayoutMkLst>
            <pc:docMk/>
            <pc:sldMasterMk cId="974034842" sldId="2147484582"/>
            <pc:sldLayoutMk cId="3368855024" sldId="2147484594"/>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1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a:lvl1pPr>
          </a:lstStyle>
          <a:p>
            <a:endParaRPr lang="en-GB"/>
          </a:p>
        </p:txBody>
      </p:sp>
      <p:sp>
        <p:nvSpPr>
          <p:cNvPr id="3" name="Date Placeholder 2"/>
          <p:cNvSpPr>
            <a:spLocks noGrp="1"/>
          </p:cNvSpPr>
          <p:nvPr>
            <p:ph type="dt" sz="quarter" idx="1"/>
          </p:nvPr>
        </p:nvSpPr>
        <p:spPr>
          <a:xfrm>
            <a:off x="4021294" y="0"/>
            <a:ext cx="3076363" cy="511731"/>
          </a:xfrm>
          <a:prstGeom prst="rect">
            <a:avLst/>
          </a:prstGeom>
        </p:spPr>
        <p:txBody>
          <a:bodyPr vert="horz" lIns="99048" tIns="49524" rIns="99048" bIns="49524" rtlCol="0"/>
          <a:lstStyle>
            <a:lvl1pPr algn="r">
              <a:defRPr sz="1300"/>
            </a:lvl1pPr>
          </a:lstStyle>
          <a:p>
            <a:fld id="{4FEC184F-696B-4382-BF2E-33E6F4E1264E}" type="datetimeFigureOut">
              <a:rPr lang="en-US" smtClean="0"/>
              <a:pPr/>
              <a:t>7/30/2026</a:t>
            </a:fld>
            <a:endParaRPr lang="en-GB"/>
          </a:p>
        </p:txBody>
      </p:sp>
      <p:sp>
        <p:nvSpPr>
          <p:cNvPr id="4" name="Footer Placeholder 3"/>
          <p:cNvSpPr>
            <a:spLocks noGrp="1"/>
          </p:cNvSpPr>
          <p:nvPr>
            <p:ph type="ftr" sz="quarter" idx="2"/>
          </p:nvPr>
        </p:nvSpPr>
        <p:spPr>
          <a:xfrm>
            <a:off x="0" y="9721106"/>
            <a:ext cx="3076363" cy="511731"/>
          </a:xfrm>
          <a:prstGeom prst="rect">
            <a:avLst/>
          </a:prstGeom>
        </p:spPr>
        <p:txBody>
          <a:bodyPr vert="horz" lIns="99048" tIns="49524" rIns="99048" bIns="49524" rtlCol="0" anchor="b"/>
          <a:lstStyle>
            <a:lvl1pPr algn="l">
              <a:defRPr sz="1300"/>
            </a:lvl1pPr>
          </a:lstStyle>
          <a:p>
            <a:endParaRPr lang="en-GB"/>
          </a:p>
        </p:txBody>
      </p:sp>
      <p:sp>
        <p:nvSpPr>
          <p:cNvPr id="5" name="Slide Number Placeholder 4"/>
          <p:cNvSpPr>
            <a:spLocks noGrp="1"/>
          </p:cNvSpPr>
          <p:nvPr>
            <p:ph type="sldNum" sz="quarter" idx="3"/>
          </p:nvPr>
        </p:nvSpPr>
        <p:spPr>
          <a:xfrm>
            <a:off x="4021294" y="9721106"/>
            <a:ext cx="3076363" cy="511731"/>
          </a:xfrm>
          <a:prstGeom prst="rect">
            <a:avLst/>
          </a:prstGeom>
        </p:spPr>
        <p:txBody>
          <a:bodyPr vert="horz" lIns="99048" tIns="49524" rIns="99048" bIns="49524" rtlCol="0" anchor="b"/>
          <a:lstStyle>
            <a:lvl1pPr algn="r">
              <a:defRPr sz="1300"/>
            </a:lvl1pPr>
          </a:lstStyle>
          <a:p>
            <a:fld id="{6F655206-2276-40A7-8AAF-207B536EB31F}" type="slidenum">
              <a:rPr lang="en-GB" smtClean="0"/>
              <a:pPr/>
              <a:t>‹#›</a:t>
            </a:fld>
            <a:endParaRPr lang="en-GB"/>
          </a:p>
        </p:txBody>
      </p:sp>
    </p:spTree>
    <p:extLst>
      <p:ext uri="{BB962C8B-B14F-4D97-AF65-F5344CB8AC3E}">
        <p14:creationId xmlns:p14="http://schemas.microsoft.com/office/powerpoint/2010/main" val="245090996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hdr" sz="quarter"/>
          </p:nvPr>
        </p:nvSpPr>
        <p:spPr bwMode="auto">
          <a:xfrm>
            <a:off x="0" y="0"/>
            <a:ext cx="3076363" cy="511731"/>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defRPr sz="1300"/>
            </a:lvl1pPr>
          </a:lstStyle>
          <a:p>
            <a:endParaRPr lang="en-US"/>
          </a:p>
        </p:txBody>
      </p:sp>
      <p:sp>
        <p:nvSpPr>
          <p:cNvPr id="8195" name="Rectangle 3"/>
          <p:cNvSpPr>
            <a:spLocks noGrp="1" noChangeArrowheads="1"/>
          </p:cNvSpPr>
          <p:nvPr>
            <p:ph type="dt" idx="1"/>
          </p:nvPr>
        </p:nvSpPr>
        <p:spPr bwMode="auto">
          <a:xfrm>
            <a:off x="4021294" y="0"/>
            <a:ext cx="3076363" cy="511731"/>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lgn="r">
              <a:defRPr sz="1300"/>
            </a:lvl1pPr>
          </a:lstStyle>
          <a:p>
            <a:endParaRPr lang="en-US"/>
          </a:p>
        </p:txBody>
      </p:sp>
      <p:sp>
        <p:nvSpPr>
          <p:cNvPr id="8196" name="Rectangle 4"/>
          <p:cNvSpPr>
            <a:spLocks noGrp="1" noRot="1" noChangeAspect="1" noChangeArrowheads="1" noTextEdit="1"/>
          </p:cNvSpPr>
          <p:nvPr>
            <p:ph type="sldImg" idx="2"/>
          </p:nvPr>
        </p:nvSpPr>
        <p:spPr bwMode="auto">
          <a:xfrm>
            <a:off x="139700" y="768350"/>
            <a:ext cx="6819900" cy="3836988"/>
          </a:xfrm>
          <a:prstGeom prst="rect">
            <a:avLst/>
          </a:prstGeom>
          <a:noFill/>
          <a:ln w="9525">
            <a:solidFill>
              <a:srgbClr val="000000"/>
            </a:solidFill>
            <a:miter lim="800000"/>
            <a:headEnd/>
            <a:tailEnd/>
          </a:ln>
          <a:effectLst/>
        </p:spPr>
      </p:sp>
      <p:sp>
        <p:nvSpPr>
          <p:cNvPr id="8197" name="Rectangle 5"/>
          <p:cNvSpPr>
            <a:spLocks noGrp="1" noChangeArrowheads="1"/>
          </p:cNvSpPr>
          <p:nvPr>
            <p:ph type="body" sz="quarter" idx="3"/>
          </p:nvPr>
        </p:nvSpPr>
        <p:spPr bwMode="auto">
          <a:xfrm>
            <a:off x="709930" y="4861441"/>
            <a:ext cx="5679440" cy="4605576"/>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198" name="Rectangle 6"/>
          <p:cNvSpPr>
            <a:spLocks noGrp="1" noChangeArrowheads="1"/>
          </p:cNvSpPr>
          <p:nvPr>
            <p:ph type="ftr" sz="quarter" idx="4"/>
          </p:nvPr>
        </p:nvSpPr>
        <p:spPr bwMode="auto">
          <a:xfrm>
            <a:off x="0" y="9721106"/>
            <a:ext cx="3076363" cy="511731"/>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defRPr sz="1300"/>
            </a:lvl1pPr>
          </a:lstStyle>
          <a:p>
            <a:endParaRPr lang="en-US"/>
          </a:p>
        </p:txBody>
      </p:sp>
      <p:sp>
        <p:nvSpPr>
          <p:cNvPr id="8199" name="Rectangle 7"/>
          <p:cNvSpPr>
            <a:spLocks noGrp="1" noChangeArrowheads="1"/>
          </p:cNvSpPr>
          <p:nvPr>
            <p:ph type="sldNum" sz="quarter" idx="5"/>
          </p:nvPr>
        </p:nvSpPr>
        <p:spPr bwMode="auto">
          <a:xfrm>
            <a:off x="4021294" y="9721106"/>
            <a:ext cx="3076363" cy="511731"/>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lgn="r">
              <a:defRPr sz="1300"/>
            </a:lvl1pPr>
          </a:lstStyle>
          <a:p>
            <a:fld id="{AF05AA9E-4C2C-46F8-A5E7-DF0A7030A126}" type="slidenum">
              <a:rPr lang="en-US"/>
              <a:pPr/>
              <a:t>‹#›</a:t>
            </a:fld>
            <a:endParaRPr lang="en-US"/>
          </a:p>
        </p:txBody>
      </p:sp>
    </p:spTree>
    <p:extLst>
      <p:ext uri="{BB962C8B-B14F-4D97-AF65-F5344CB8AC3E}">
        <p14:creationId xmlns:p14="http://schemas.microsoft.com/office/powerpoint/2010/main" val="25702445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95CC583-B317-46BD-A0FB-F23E683635ED}" type="slidenum">
              <a:rPr kumimoji="0" lang="en-GB" sz="12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74434" name="Rectangle 1026"/>
          <p:cNvSpPr>
            <a:spLocks noGrp="1" noRot="1" noChangeAspect="1" noChangeArrowheads="1" noTextEdit="1"/>
          </p:cNvSpPr>
          <p:nvPr>
            <p:ph type="sldImg"/>
          </p:nvPr>
        </p:nvSpPr>
        <p:spPr>
          <a:xfrm>
            <a:off x="139700" y="768350"/>
            <a:ext cx="6819900" cy="3836988"/>
          </a:xfrm>
          <a:ln/>
        </p:spPr>
      </p:sp>
      <p:sp>
        <p:nvSpPr>
          <p:cNvPr id="274435" name="Rectangle 1027"/>
          <p:cNvSpPr>
            <a:spLocks noGrp="1" noChangeArrowheads="1"/>
          </p:cNvSpPr>
          <p:nvPr>
            <p:ph type="body" idx="1"/>
          </p:nvPr>
        </p:nvSpPr>
        <p:spPr/>
        <p:txBody>
          <a:bodyPr/>
          <a:lstStyle/>
          <a:p>
            <a:r>
              <a:rPr lang="en-GB"/>
              <a:t>The pelvic parietal fascia is seen as a low signal intensity layer overlying the muscles of the pelvis. Along the pelvic sidewall, the fascia splits to enclose the lymphovascular structures of the pelvic sidewall, ie internal iliac divisions, internal iliac nodes and obturator fossa nodes and vessels.</a:t>
            </a:r>
          </a:p>
          <a:p>
            <a:r>
              <a:rPr lang="en-GB"/>
              <a:t>This is of relevance surgically, since the dissection of this compartment is difficult.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A34295-B004-4A68-A2DE-3485CEAFD78F}" type="slidenum">
              <a:rPr kumimoji="0" lang="en-GB" sz="12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75458" name="Rectangle 2"/>
          <p:cNvSpPr>
            <a:spLocks noGrp="1" noRot="1" noChangeAspect="1" noChangeArrowheads="1" noTextEdit="1"/>
          </p:cNvSpPr>
          <p:nvPr>
            <p:ph type="sldImg"/>
          </p:nvPr>
        </p:nvSpPr>
        <p:spPr>
          <a:xfrm>
            <a:off x="139700" y="768350"/>
            <a:ext cx="6819900" cy="3836988"/>
          </a:xfrm>
          <a:ln/>
        </p:spPr>
      </p:sp>
      <p:sp>
        <p:nvSpPr>
          <p:cNvPr id="275459" name="Rectangle 3"/>
          <p:cNvSpPr>
            <a:spLocks noGrp="1" noChangeArrowheads="1"/>
          </p:cNvSpPr>
          <p:nvPr>
            <p:ph type="body" idx="1"/>
          </p:nvPr>
        </p:nvSpPr>
        <p:spPr/>
        <p:txBody>
          <a:bodyPr/>
          <a:lstStyle/>
          <a:p>
            <a:r>
              <a:rPr lang="en-GB"/>
              <a:t>The presacral fascia lowermost arrow lies behind the mesorectal fascia, there is thus a potential space (the retrorectal space between the two fascial layers). At about the level of the sacral promontory the two layers fuse.</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97CC224-04C4-4814-BCDE-184C9F86F92C}" type="slidenum">
              <a:rPr kumimoji="0" lang="en-GB" sz="12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76482" name="Rectangle 2"/>
          <p:cNvSpPr>
            <a:spLocks noGrp="1" noRot="1" noChangeAspect="1" noChangeArrowheads="1" noTextEdit="1"/>
          </p:cNvSpPr>
          <p:nvPr>
            <p:ph type="sldImg"/>
          </p:nvPr>
        </p:nvSpPr>
        <p:spPr>
          <a:xfrm>
            <a:off x="139700" y="768350"/>
            <a:ext cx="6819900" cy="3836988"/>
          </a:xfrm>
          <a:ln/>
        </p:spPr>
      </p:sp>
      <p:sp>
        <p:nvSpPr>
          <p:cNvPr id="276483" name="Rectangle 3"/>
          <p:cNvSpPr>
            <a:spLocks noGrp="1" noChangeArrowheads="1"/>
          </p:cNvSpPr>
          <p:nvPr>
            <p:ph type="body" idx="1"/>
          </p:nvPr>
        </p:nvSpPr>
        <p:spPr/>
        <p:txBody>
          <a:bodyPr/>
          <a:lstStyle/>
          <a:p>
            <a:r>
              <a:rPr lang="en-GB"/>
              <a:t>The rectosacral fascia may occasionally be seen as a thick condensation of low signal intensity that extends from the sacrum at around S4 to the rectal wall. This is tough fibrous band and when blunt dissection techniques are used, traction on this ligament frequently causes tearing of the mesorectum resulting in incomplete removal of the posterior mesorectum which can result in local recurrence.</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4661741-3A94-4507-898E-55CAAABF9726}" type="slidenum">
              <a:rPr kumimoji="0" lang="en-GB" sz="12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79554" name="Rectangle 2"/>
          <p:cNvSpPr>
            <a:spLocks noGrp="1" noRot="1" noChangeAspect="1" noChangeArrowheads="1" noTextEdit="1"/>
          </p:cNvSpPr>
          <p:nvPr>
            <p:ph type="sldImg"/>
          </p:nvPr>
        </p:nvSpPr>
        <p:spPr>
          <a:xfrm>
            <a:off x="139700" y="768350"/>
            <a:ext cx="6819900" cy="3836988"/>
          </a:xfrm>
          <a:ln/>
        </p:spPr>
      </p:sp>
      <p:sp>
        <p:nvSpPr>
          <p:cNvPr id="279555" name="Rectangle 3"/>
          <p:cNvSpPr>
            <a:spLocks noGrp="1" noChangeArrowheads="1"/>
          </p:cNvSpPr>
          <p:nvPr>
            <p:ph type="body" idx="1"/>
          </p:nvPr>
        </p:nvSpPr>
        <p:spPr/>
        <p:txBody>
          <a:bodyPr/>
          <a:lstStyle/>
          <a:p>
            <a:r>
              <a:rPr lang="en-GB"/>
              <a:t>Denonvilliers fascia is seen as a low signal intensity “condensation” or thickening over the anterior mesorectum at the level seminal vesicles and prostate. It is of variable prominence in individuals.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5C21A81-9F8A-4E6C-AF24-C1F31B81358E}" type="slidenum">
              <a:rPr kumimoji="0" lang="en-GB" sz="12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80578" name="Rectangle 2"/>
          <p:cNvSpPr>
            <a:spLocks noGrp="1" noRot="1" noChangeAspect="1" noChangeArrowheads="1" noTextEdit="1"/>
          </p:cNvSpPr>
          <p:nvPr>
            <p:ph type="sldImg"/>
          </p:nvPr>
        </p:nvSpPr>
        <p:spPr>
          <a:xfrm>
            <a:off x="139700" y="768350"/>
            <a:ext cx="6819900" cy="3836988"/>
          </a:xfrm>
          <a:ln/>
        </p:spPr>
      </p:sp>
      <p:sp>
        <p:nvSpPr>
          <p:cNvPr id="280579" name="Rectangle 3"/>
          <p:cNvSpPr>
            <a:spLocks noGrp="1" noChangeArrowheads="1"/>
          </p:cNvSpPr>
          <p:nvPr>
            <p:ph type="body" idx="1"/>
          </p:nvPr>
        </p:nvSpPr>
        <p:spPr/>
        <p:txBody>
          <a:bodyPr/>
          <a:lstStyle/>
          <a:p>
            <a:r>
              <a:rPr lang="en-GB"/>
              <a:t>Denonvilliers fascia is seen here as a downward projection of the peritoneum extending to the pelvic floor.</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851C6A-2587-4093-9DFE-37B21D51C35D}" type="slidenum">
              <a:rPr kumimoji="0" lang="en-GB" sz="12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81602" name="Rectangle 2"/>
          <p:cNvSpPr>
            <a:spLocks noGrp="1" noRot="1" noChangeAspect="1" noChangeArrowheads="1" noTextEdit="1"/>
          </p:cNvSpPr>
          <p:nvPr>
            <p:ph type="sldImg"/>
          </p:nvPr>
        </p:nvSpPr>
        <p:spPr>
          <a:xfrm>
            <a:off x="139700" y="768350"/>
            <a:ext cx="6819900" cy="3836988"/>
          </a:xfrm>
          <a:ln/>
        </p:spPr>
      </p:sp>
      <p:sp>
        <p:nvSpPr>
          <p:cNvPr id="281603" name="Rectangle 3"/>
          <p:cNvSpPr>
            <a:spLocks noGrp="1" noChangeArrowheads="1"/>
          </p:cNvSpPr>
          <p:nvPr>
            <p:ph type="body" idx="1"/>
          </p:nvPr>
        </p:nvSpPr>
        <p:spPr/>
        <p:txBody>
          <a:bodyPr/>
          <a:lstStyle/>
          <a:p>
            <a:r>
              <a:rPr lang="en-GB"/>
              <a:t>High power view showing Denonvilliers fascia removed on the TME specimen, forming a double layer on the anterior specimen.</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But if you change CRM positive to negative by using RT – the local recurrence is the same as CRM negative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5D3BF3-D352-46FC-8343-31F56E6730EA}"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940988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CDA67B-722E-43D7-93F8-6CCD394E140B}" type="slidenum">
              <a:rPr kumimoji="0" lang="en-US" sz="1200" b="0" i="0" u="none" strike="noStrike" kern="1200" cap="none" spc="0" normalizeH="0" baseline="0" noProof="0">
                <a:ln>
                  <a:noFill/>
                </a:ln>
                <a:solidFill>
                  <a:prstClr val="white"/>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148930" name="Rectangle 2"/>
          <p:cNvSpPr>
            <a:spLocks noGrp="1" noRot="1" noChangeAspect="1" noChangeArrowheads="1" noTextEdit="1"/>
          </p:cNvSpPr>
          <p:nvPr>
            <p:ph type="sldImg"/>
          </p:nvPr>
        </p:nvSpPr>
        <p:spPr>
          <a:xfrm>
            <a:off x="139700" y="768350"/>
            <a:ext cx="6819900" cy="3836988"/>
          </a:xfrm>
          <a:ln/>
        </p:spPr>
      </p:sp>
      <p:sp>
        <p:nvSpPr>
          <p:cNvPr id="1148931" name="Rectangle 3"/>
          <p:cNvSpPr>
            <a:spLocks noGrp="1" noChangeArrowheads="1"/>
          </p:cNvSpPr>
          <p:nvPr>
            <p:ph type="body" idx="1"/>
          </p:nvPr>
        </p:nvSpPr>
        <p:spPr/>
        <p:txBody>
          <a:bodyPr/>
          <a:lstStyle/>
          <a:p>
            <a:r>
              <a:rPr lang="en-GB" b="1" u="sng"/>
              <a:t>The Anal Canal[6]</a:t>
            </a:r>
          </a:p>
          <a:p>
            <a:r>
              <a:rPr lang="en-GB"/>
              <a:t>The anal canal is the distal 4cm of the gastrointestinal tract. The components of the anal canal of relevance to surgical disease and treatment are described here and are well demonstrated on axial (Fig 3), coronal (Fig 4)and sagittal (Fig 5) T2 weighted imaging of the anal canal.</a:t>
            </a:r>
            <a:endParaRPr lang="en-GB" b="1" u="sng"/>
          </a:p>
          <a:p>
            <a:r>
              <a:rPr lang="en-GB" b="1" u="sng"/>
              <a:t>The internal anal sphincter (IAS)</a:t>
            </a:r>
          </a:p>
          <a:p>
            <a:r>
              <a:rPr lang="en-GB"/>
              <a:t>The internal anal sphincter is formed by a very thickened segment of the circular muscle coat in the distal rectum. At the level of the top of the anal sphincter, fibres from the puborectalis slin join those of the outer muscle coat and together these form the conjoint longitudinal coat which forms a thin muscular layer between the IAS and EAS.</a:t>
            </a:r>
            <a:endParaRPr lang="en-GB" b="1" u="sng"/>
          </a:p>
          <a:p>
            <a:r>
              <a:rPr lang="en-GB" b="1" u="sng"/>
              <a:t>The Mucosa of the Anal Canal</a:t>
            </a:r>
          </a:p>
          <a:p>
            <a:r>
              <a:rPr lang="en-GB"/>
              <a:t>The mucosal layer of the anal canal comprises three distinctive zones. Its upper third is characterised by ridges of mucosal membrane that form the anal columns. Below this the mucosa is smooth surfaced and this point of transition is marked by the dentate line. Below this area, lies anal skin made up of keratinised stratified squamous epithelium.</a:t>
            </a:r>
            <a:endParaRPr lang="en-GB" b="1" u="sng"/>
          </a:p>
          <a:p>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EB59C2-5CBF-4881-858F-AB264CCDE86B}" type="slidenum">
              <a:rPr kumimoji="0" lang="en-US" sz="1200" b="0" i="0" u="none" strike="noStrike" kern="1200" cap="none" spc="0" normalizeH="0" baseline="0" noProof="0">
                <a:ln>
                  <a:noFill/>
                </a:ln>
                <a:solidFill>
                  <a:prstClr val="white"/>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904194" name="Rectangle 2"/>
          <p:cNvSpPr>
            <a:spLocks noGrp="1" noRot="1" noChangeAspect="1" noChangeArrowheads="1" noTextEdit="1"/>
          </p:cNvSpPr>
          <p:nvPr>
            <p:ph type="sldImg"/>
          </p:nvPr>
        </p:nvSpPr>
        <p:spPr>
          <a:xfrm>
            <a:off x="139700" y="768350"/>
            <a:ext cx="6819900" cy="3836988"/>
          </a:xfrm>
          <a:ln/>
        </p:spPr>
      </p:sp>
      <p:sp>
        <p:nvSpPr>
          <p:cNvPr id="904195" name="Rectangle 3"/>
          <p:cNvSpPr>
            <a:spLocks noGrp="1" noChangeArrowheads="1"/>
          </p:cNvSpPr>
          <p:nvPr>
            <p:ph type="body" idx="1"/>
          </p:nvPr>
        </p:nvSpPr>
        <p:spPr/>
        <p:txBody>
          <a:bodyPr/>
          <a:lstStyle/>
          <a:p>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 name="Shape 472"/>
          <p:cNvSpPr>
            <a:spLocks noGrp="1" noRot="1" noChangeAspect="1"/>
          </p:cNvSpPr>
          <p:nvPr>
            <p:ph type="sldImg"/>
          </p:nvPr>
        </p:nvSpPr>
        <p:spPr>
          <a:xfrm>
            <a:off x="381000" y="685800"/>
            <a:ext cx="6096000" cy="3429000"/>
          </a:xfrm>
          <a:prstGeom prst="rect">
            <a:avLst/>
          </a:prstGeom>
        </p:spPr>
        <p:txBody>
          <a:bodyPr/>
          <a:lstStyle/>
          <a:p>
            <a:endParaRPr/>
          </a:p>
        </p:txBody>
      </p:sp>
      <p:sp>
        <p:nvSpPr>
          <p:cNvPr id="473" name="Shape 473"/>
          <p:cNvSpPr>
            <a:spLocks noGrp="1"/>
          </p:cNvSpPr>
          <p:nvPr>
            <p:ph type="body" sz="quarter" idx="1"/>
          </p:nvPr>
        </p:nvSpPr>
        <p:spPr>
          <a:prstGeom prst="rect">
            <a:avLst/>
          </a:prstGeom>
        </p:spPr>
        <p:txBody>
          <a:bodyPr/>
          <a:lstStyle/>
          <a:p>
            <a:r>
              <a:t>In our study – numbers – 16/288 – 5% </a:t>
            </a:r>
          </a:p>
          <a:p>
            <a:r>
              <a:t>81% (13/16) had CRT. 4/16 had exent. The rest had ELAPE. </a:t>
            </a:r>
          </a:p>
          <a:p>
            <a:endParaRPr/>
          </a:p>
          <a:p>
            <a:r>
              <a:t>Multicentre study – 11 centres – 176 specimens. Designed to compare ELAPE with SAPE. Light blue at SAPEs and dark blue are ELAPEs. Distance from tissue edge to interanl sphincter/ muscualris propria.  Significant less tissue anteriorly. Largely retrospective. </a:t>
            </a:r>
          </a:p>
          <a:p>
            <a:r>
              <a:t>----- Meeting Notes (25/04/2014 11:17) -----</a:t>
            </a:r>
          </a:p>
          <a:p>
            <a:r>
              <a:t>pathology the anterior margin remains problematic folllowing an ELAPE. some show only a 1mm margin.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Slide Image Placeholder 1"/>
          <p:cNvSpPr>
            <a:spLocks noGrp="1" noRot="1" noChangeAspect="1"/>
          </p:cNvSpPr>
          <p:nvPr>
            <p:ph type="sldImg"/>
          </p:nvPr>
        </p:nvSpPr>
        <p:spPr bwMode="auto">
          <a:noFill/>
          <a:ln>
            <a:solidFill>
              <a:srgbClr val="000000"/>
            </a:solidFill>
            <a:miter lim="800000"/>
            <a:headEnd/>
            <a:tailEnd/>
          </a:ln>
        </p:spPr>
      </p:sp>
      <p:sp>
        <p:nvSpPr>
          <p:cNvPr id="4096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t>Total exenteration performed?? why</a:t>
            </a:r>
          </a:p>
        </p:txBody>
      </p:sp>
      <p:sp>
        <p:nvSpPr>
          <p:cNvPr id="3993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023F9DC-EF72-49D4-9244-5099FDB876CC}" type="slidenum">
              <a:rPr kumimoji="0" lang="en-US" sz="12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Slide Image Placeholder 1"/>
          <p:cNvSpPr>
            <a:spLocks noGrp="1" noRot="1" noChangeAspect="1"/>
          </p:cNvSpPr>
          <p:nvPr>
            <p:ph type="sldImg"/>
          </p:nvPr>
        </p:nvSpPr>
        <p:spPr bwMode="auto">
          <a:noFill/>
          <a:ln>
            <a:solidFill>
              <a:srgbClr val="000000"/>
            </a:solidFill>
            <a:miter lim="800000"/>
            <a:headEnd/>
            <a:tailEnd/>
          </a:ln>
        </p:spPr>
      </p:sp>
      <p:sp>
        <p:nvSpPr>
          <p:cNvPr id="4301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t>Show the post exent….. image</a:t>
            </a:r>
          </a:p>
        </p:txBody>
      </p:sp>
      <p:sp>
        <p:nvSpPr>
          <p:cNvPr id="4301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D837539-0E1F-448A-9956-C14804F81049}" type="slidenum">
              <a:rPr kumimoji="0" lang="en-US" sz="12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Slide Image Placeholder 1"/>
          <p:cNvSpPr>
            <a:spLocks noGrp="1" noRot="1" noChangeAspect="1"/>
          </p:cNvSpPr>
          <p:nvPr>
            <p:ph type="sldImg"/>
          </p:nvPr>
        </p:nvSpPr>
        <p:spPr bwMode="auto">
          <a:noFill/>
          <a:ln>
            <a:solidFill>
              <a:srgbClr val="000000"/>
            </a:solidFill>
            <a:miter lim="800000"/>
            <a:headEnd/>
            <a:tailEnd/>
          </a:ln>
        </p:spPr>
      </p:sp>
      <p:sp>
        <p:nvSpPr>
          <p:cNvPr id="5427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54275"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B2710B3-467E-4128-AC26-89A006E9FF56}" type="slidenum">
              <a:rPr kumimoji="0" lang="en-US" sz="12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3.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6738" name="Rectangle 2"/>
          <p:cNvSpPr>
            <a:spLocks noGrp="1" noChangeArrowheads="1"/>
          </p:cNvSpPr>
          <p:nvPr>
            <p:ph type="ctrTitle"/>
          </p:nvPr>
        </p:nvSpPr>
        <p:spPr>
          <a:xfrm>
            <a:off x="838200" y="914400"/>
            <a:ext cx="7772400" cy="857250"/>
          </a:xfrm>
        </p:spPr>
        <p:txBody>
          <a:bodyPr/>
          <a:lstStyle>
            <a:lvl1pPr>
              <a:defRPr/>
            </a:lvl1pPr>
          </a:lstStyle>
          <a:p>
            <a:r>
              <a:rPr lang="en-GB"/>
              <a:t>Click to edit Master title style</a:t>
            </a:r>
          </a:p>
        </p:txBody>
      </p:sp>
      <p:sp>
        <p:nvSpPr>
          <p:cNvPr id="116739" name="Rectangle 3"/>
          <p:cNvSpPr>
            <a:spLocks noGrp="1" noChangeArrowheads="1"/>
          </p:cNvSpPr>
          <p:nvPr>
            <p:ph type="subTitle" idx="1"/>
          </p:nvPr>
        </p:nvSpPr>
        <p:spPr>
          <a:xfrm>
            <a:off x="1295400" y="1885950"/>
            <a:ext cx="6858000" cy="1371600"/>
          </a:xfrm>
        </p:spPr>
        <p:txBody>
          <a:bodyPr/>
          <a:lstStyle>
            <a:lvl1pPr marL="0" indent="0" algn="ctr">
              <a:buFontTx/>
              <a:buNone/>
              <a:defRPr sz="3200"/>
            </a:lvl1pPr>
          </a:lstStyle>
          <a:p>
            <a:r>
              <a:rPr lang="en-GB"/>
              <a:t>Gina Brown FRCR, MD</a:t>
            </a:r>
          </a:p>
          <a:p>
            <a:r>
              <a:rPr lang="en-GB"/>
              <a:t>The Royal Marsden Hospital</a:t>
            </a:r>
            <a:br>
              <a:rPr lang="en-GB"/>
            </a:br>
            <a:r>
              <a:rPr lang="en-GB"/>
              <a:t>London &amp; Surrey, UK</a:t>
            </a:r>
          </a:p>
        </p:txBody>
      </p:sp>
      <p:sp>
        <p:nvSpPr>
          <p:cNvPr id="116741" name="Rectangle 5"/>
          <p:cNvSpPr>
            <a:spLocks noChangeArrowheads="1"/>
          </p:cNvSpPr>
          <p:nvPr/>
        </p:nvSpPr>
        <p:spPr bwMode="auto">
          <a:xfrm>
            <a:off x="4787901" y="4624589"/>
            <a:ext cx="3528530" cy="461665"/>
          </a:xfrm>
          <a:prstGeom prst="rect">
            <a:avLst/>
          </a:prstGeom>
          <a:noFill/>
          <a:ln w="12700">
            <a:noFill/>
            <a:miter lim="800000"/>
            <a:headEnd/>
            <a:tailEnd/>
          </a:ln>
          <a:effectLst/>
        </p:spPr>
        <p:txBody>
          <a:bodyPr wrap="none">
            <a:spAutoFit/>
          </a:bodyPr>
          <a:lstStyle/>
          <a:p>
            <a:pPr eaLnBrk="0" hangingPunct="0">
              <a:spcBef>
                <a:spcPct val="20000"/>
              </a:spcBef>
              <a:buClr>
                <a:srgbClr val="FF0000"/>
              </a:buClr>
            </a:pPr>
            <a:r>
              <a:rPr lang="en-GB" sz="2400">
                <a:solidFill>
                  <a:schemeClr val="bg2"/>
                </a:solidFill>
              </a:rPr>
              <a:t>gina.brown@rmh.nhs.uk</a:t>
            </a:r>
          </a:p>
        </p:txBody>
      </p:sp>
      <p:pic>
        <p:nvPicPr>
          <p:cNvPr id="116742" name="Picture 6" descr="crest_white_large_anti-aliased"/>
          <p:cNvPicPr>
            <a:picLocks noChangeAspect="1" noChangeArrowheads="1"/>
          </p:cNvPicPr>
          <p:nvPr userDrawn="1"/>
        </p:nvPicPr>
        <p:blipFill>
          <a:blip r:embed="rId2" cstate="print"/>
          <a:srcRect/>
          <a:stretch>
            <a:fillRect/>
          </a:stretch>
        </p:blipFill>
        <p:spPr bwMode="auto">
          <a:xfrm>
            <a:off x="298489" y="4462463"/>
            <a:ext cx="563563" cy="467916"/>
          </a:xfrm>
          <a:prstGeom prst="rect">
            <a:avLst/>
          </a:prstGeom>
          <a:noFill/>
        </p:spPr>
      </p:pic>
      <p:pic>
        <p:nvPicPr>
          <p:cNvPr id="116746" name="Picture 4" descr="\\Mbauth\transfers\Matthew G\marsden_wordmark_(white).png"/>
          <p:cNvPicPr>
            <a:picLocks noChangeAspect="1" noChangeArrowheads="1"/>
          </p:cNvPicPr>
          <p:nvPr userDrawn="1"/>
        </p:nvPicPr>
        <p:blipFill>
          <a:blip r:embed="rId3"/>
          <a:srcRect/>
          <a:stretch>
            <a:fillRect/>
          </a:stretch>
        </p:blipFill>
        <p:spPr bwMode="auto">
          <a:xfrm>
            <a:off x="471488" y="338338"/>
            <a:ext cx="3060700" cy="415529"/>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485900"/>
            <a:ext cx="3810000" cy="3086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485900"/>
            <a:ext cx="3810000" cy="3086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33"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33"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9" y="204787"/>
            <a:ext cx="3008313" cy="871538"/>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049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19"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054"/>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40257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457200"/>
            <a:ext cx="1943100" cy="41148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5800" y="457200"/>
            <a:ext cx="5676900" cy="4114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457200"/>
            <a:ext cx="7772400" cy="85725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85800" y="1485900"/>
            <a:ext cx="3810000" cy="30861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lipArt Placeholder 3"/>
          <p:cNvSpPr>
            <a:spLocks noGrp="1"/>
          </p:cNvSpPr>
          <p:nvPr>
            <p:ph type="clipArt" sz="half" idx="2"/>
          </p:nvPr>
        </p:nvSpPr>
        <p:spPr>
          <a:xfrm>
            <a:off x="4648200" y="1485900"/>
            <a:ext cx="3810000" cy="3086100"/>
          </a:xfrm>
        </p:spPr>
        <p:txBody>
          <a:bodyPr/>
          <a:lstStyle/>
          <a:p>
            <a:endParaRPr lang="en-GB"/>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85800" y="457200"/>
            <a:ext cx="7772400" cy="857250"/>
          </a:xfrm>
        </p:spPr>
        <p:txBody>
          <a:bodyPr/>
          <a:lstStyle/>
          <a:p>
            <a:r>
              <a:rPr lang="en-US"/>
              <a:t>Click to edit Master title style</a:t>
            </a:r>
            <a:endParaRPr lang="en-GB"/>
          </a:p>
        </p:txBody>
      </p:sp>
      <p:sp>
        <p:nvSpPr>
          <p:cNvPr id="3" name="Table Placeholder 2"/>
          <p:cNvSpPr>
            <a:spLocks noGrp="1"/>
          </p:cNvSpPr>
          <p:nvPr>
            <p:ph type="tbl" idx="1"/>
          </p:nvPr>
        </p:nvSpPr>
        <p:spPr>
          <a:xfrm>
            <a:off x="685800" y="1485900"/>
            <a:ext cx="7772400" cy="3086100"/>
          </a:xfrm>
        </p:spPr>
        <p:txBody>
          <a:bodyPr/>
          <a:lstStyle/>
          <a:p>
            <a:endParaRPr lang="en-GB"/>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8020"/>
            <a:ext cx="7772400" cy="1102519"/>
          </a:xfrm>
        </p:spPr>
        <p:txBody>
          <a:bodyPr/>
          <a:lstStyle/>
          <a:p>
            <a:r>
              <a:rPr lang="en-US"/>
              <a:t>Click to edit Master title style</a:t>
            </a:r>
            <a:endParaRPr lang="en-GB"/>
          </a:p>
        </p:txBody>
      </p:sp>
      <p:sp>
        <p:nvSpPr>
          <p:cNvPr id="3" name="Subtitle 2"/>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485900"/>
            <a:ext cx="3810000" cy="3086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485900"/>
            <a:ext cx="3810000" cy="3086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33"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33"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9" y="204787"/>
            <a:ext cx="3008313" cy="871538"/>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049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19"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054"/>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40257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457200"/>
            <a:ext cx="1943100" cy="41148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5800" y="457200"/>
            <a:ext cx="5676900" cy="4114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4"/>
          <p:cNvSpPr>
            <a:spLocks noChangeArrowheads="1"/>
          </p:cNvSpPr>
          <p:nvPr/>
        </p:nvSpPr>
        <p:spPr bwMode="auto">
          <a:xfrm>
            <a:off x="4787901" y="4624584"/>
            <a:ext cx="3528530" cy="46166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defTabSz="457200">
              <a:spcBef>
                <a:spcPct val="20000"/>
              </a:spcBef>
              <a:buClr>
                <a:srgbClr val="FF0000"/>
              </a:buClr>
              <a:defRPr/>
            </a:pPr>
            <a:r>
              <a:rPr lang="en-GB" altLang="en-US" sz="2400">
                <a:solidFill>
                  <a:srgbClr val="808080"/>
                </a:solidFill>
              </a:rPr>
              <a:t>gina.brown@rmh.nhs.uk</a:t>
            </a:r>
          </a:p>
        </p:txBody>
      </p:sp>
      <p:pic>
        <p:nvPicPr>
          <p:cNvPr id="5" name="Picture 5" descr="crest_white_large_anti-aliased"/>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298489" y="4462463"/>
            <a:ext cx="563563"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descr="\\Mbauth\transfers\Matthew G\marsden_wordmark_(white).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471488" y="338335"/>
            <a:ext cx="3060700"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5986" name="Rectangle 2"/>
          <p:cNvSpPr>
            <a:spLocks noGrp="1" noChangeArrowheads="1"/>
          </p:cNvSpPr>
          <p:nvPr>
            <p:ph type="ctrTitle"/>
          </p:nvPr>
        </p:nvSpPr>
        <p:spPr>
          <a:xfrm>
            <a:off x="838200" y="914400"/>
            <a:ext cx="7772400" cy="857250"/>
          </a:xfrm>
        </p:spPr>
        <p:txBody>
          <a:bodyPr/>
          <a:lstStyle>
            <a:lvl1pPr>
              <a:defRPr/>
            </a:lvl1pPr>
          </a:lstStyle>
          <a:p>
            <a:pPr lvl="0"/>
            <a:r>
              <a:rPr lang="en-GB" altLang="en-US" noProof="0"/>
              <a:t>Click to edit Master title style</a:t>
            </a:r>
          </a:p>
        </p:txBody>
      </p:sp>
      <p:sp>
        <p:nvSpPr>
          <p:cNvPr id="425987" name="Rectangle 3"/>
          <p:cNvSpPr>
            <a:spLocks noGrp="1" noChangeArrowheads="1"/>
          </p:cNvSpPr>
          <p:nvPr>
            <p:ph type="subTitle" idx="1"/>
          </p:nvPr>
        </p:nvSpPr>
        <p:spPr>
          <a:xfrm>
            <a:off x="1295400" y="1885950"/>
            <a:ext cx="6858000" cy="1371600"/>
          </a:xfrm>
        </p:spPr>
        <p:txBody>
          <a:bodyPr/>
          <a:lstStyle>
            <a:lvl1pPr marL="0" indent="0" algn="ctr">
              <a:buFontTx/>
              <a:buNone/>
              <a:defRPr sz="3200"/>
            </a:lvl1pPr>
          </a:lstStyle>
          <a:p>
            <a:pPr lvl="0"/>
            <a:r>
              <a:rPr lang="en-GB" altLang="en-US" noProof="0"/>
              <a:t>Gina Brown FRCR, MD</a:t>
            </a:r>
          </a:p>
          <a:p>
            <a:pPr lvl="0"/>
            <a:r>
              <a:rPr lang="en-GB" altLang="en-US" noProof="0"/>
              <a:t>The Royal Marsden Hospital</a:t>
            </a:r>
            <a:br>
              <a:rPr lang="en-GB" altLang="en-US" noProof="0"/>
            </a:br>
            <a:r>
              <a:rPr lang="en-GB" altLang="en-US" noProof="0"/>
              <a:t>London &amp; Surrey, UK</a:t>
            </a:r>
          </a:p>
        </p:txBody>
      </p:sp>
    </p:spTree>
    <p:extLst>
      <p:ext uri="{BB962C8B-B14F-4D97-AF65-F5344CB8AC3E}">
        <p14:creationId xmlns:p14="http://schemas.microsoft.com/office/powerpoint/2010/main" val="305361564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15760749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5"/>
            <a:ext cx="7772400" cy="1022350"/>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179640"/>
            <a:ext cx="7772400" cy="112553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32190621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485900"/>
            <a:ext cx="3810000" cy="3086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485900"/>
            <a:ext cx="3810000" cy="3086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92630836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6375"/>
            <a:ext cx="8229600" cy="85725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150938"/>
            <a:ext cx="4040188"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951"/>
            <a:ext cx="4040188"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33" y="1150938"/>
            <a:ext cx="4041775"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33" y="1631951"/>
            <a:ext cx="4041775"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15836956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66704141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6413450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9" y="204985"/>
            <a:ext cx="3008313" cy="871537"/>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04985"/>
            <a:ext cx="5111750" cy="43894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19" y="1076325"/>
            <a:ext cx="3008313" cy="35179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89412725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450"/>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460375"/>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4025901"/>
            <a:ext cx="5486400" cy="6032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62271607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29117043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457200"/>
            <a:ext cx="1943100" cy="41148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5800" y="457200"/>
            <a:ext cx="5676900" cy="4114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95625328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6738" name="Rectangle 2"/>
          <p:cNvSpPr>
            <a:spLocks noGrp="1" noChangeArrowheads="1"/>
          </p:cNvSpPr>
          <p:nvPr>
            <p:ph type="ctrTitle"/>
          </p:nvPr>
        </p:nvSpPr>
        <p:spPr>
          <a:xfrm>
            <a:off x="838200" y="914400"/>
            <a:ext cx="7772400" cy="857250"/>
          </a:xfrm>
        </p:spPr>
        <p:txBody>
          <a:bodyPr/>
          <a:lstStyle>
            <a:lvl1pPr>
              <a:defRPr/>
            </a:lvl1pPr>
          </a:lstStyle>
          <a:p>
            <a:r>
              <a:rPr lang="en-GB"/>
              <a:t>Click to edit Master title style</a:t>
            </a:r>
          </a:p>
        </p:txBody>
      </p:sp>
      <p:sp>
        <p:nvSpPr>
          <p:cNvPr id="116739" name="Rectangle 3"/>
          <p:cNvSpPr>
            <a:spLocks noGrp="1" noChangeArrowheads="1"/>
          </p:cNvSpPr>
          <p:nvPr>
            <p:ph type="subTitle" idx="1"/>
          </p:nvPr>
        </p:nvSpPr>
        <p:spPr>
          <a:xfrm>
            <a:off x="1295400" y="1885950"/>
            <a:ext cx="6858000" cy="1371600"/>
          </a:xfrm>
        </p:spPr>
        <p:txBody>
          <a:bodyPr/>
          <a:lstStyle>
            <a:lvl1pPr marL="0" indent="0" algn="ctr">
              <a:buFontTx/>
              <a:buNone/>
              <a:defRPr sz="3200"/>
            </a:lvl1pPr>
          </a:lstStyle>
          <a:p>
            <a:r>
              <a:rPr lang="en-GB"/>
              <a:t>Gina Brown FRCR, MD</a:t>
            </a:r>
          </a:p>
          <a:p>
            <a:r>
              <a:rPr lang="en-GB"/>
              <a:t>The Royal Marsden Hospital</a:t>
            </a:r>
            <a:br>
              <a:rPr lang="en-GB"/>
            </a:br>
            <a:r>
              <a:rPr lang="en-GB"/>
              <a:t>London &amp; Surrey, UK</a:t>
            </a:r>
          </a:p>
        </p:txBody>
      </p:sp>
      <p:sp>
        <p:nvSpPr>
          <p:cNvPr id="116741" name="Rectangle 5"/>
          <p:cNvSpPr>
            <a:spLocks noChangeArrowheads="1"/>
          </p:cNvSpPr>
          <p:nvPr/>
        </p:nvSpPr>
        <p:spPr bwMode="auto">
          <a:xfrm>
            <a:off x="4787901" y="4624514"/>
            <a:ext cx="3528530" cy="461665"/>
          </a:xfrm>
          <a:prstGeom prst="rect">
            <a:avLst/>
          </a:prstGeom>
          <a:noFill/>
          <a:ln w="12700">
            <a:noFill/>
            <a:miter lim="800000"/>
            <a:headEnd/>
            <a:tailEnd/>
          </a:ln>
          <a:effectLst/>
        </p:spPr>
        <p:txBody>
          <a:bodyPr wrap="none">
            <a:spAutoFit/>
          </a:bodyPr>
          <a:lstStyle/>
          <a:p>
            <a:pPr eaLnBrk="0" hangingPunct="0">
              <a:spcBef>
                <a:spcPct val="20000"/>
              </a:spcBef>
              <a:buClr>
                <a:srgbClr val="FF0000"/>
              </a:buClr>
            </a:pPr>
            <a:r>
              <a:rPr lang="en-GB" sz="2400">
                <a:solidFill>
                  <a:srgbClr val="808080"/>
                </a:solidFill>
              </a:rPr>
              <a:t>gina.brown@rmh.nhs.uk</a:t>
            </a:r>
          </a:p>
        </p:txBody>
      </p:sp>
      <p:pic>
        <p:nvPicPr>
          <p:cNvPr id="116742" name="Picture 6" descr="crest_white_large_anti-aliased"/>
          <p:cNvPicPr>
            <a:picLocks noChangeAspect="1" noChangeArrowheads="1"/>
          </p:cNvPicPr>
          <p:nvPr userDrawn="1"/>
        </p:nvPicPr>
        <p:blipFill>
          <a:blip r:embed="rId2" cstate="print"/>
          <a:srcRect/>
          <a:stretch>
            <a:fillRect/>
          </a:stretch>
        </p:blipFill>
        <p:spPr bwMode="auto">
          <a:xfrm>
            <a:off x="298489" y="4462463"/>
            <a:ext cx="563563" cy="467916"/>
          </a:xfrm>
          <a:prstGeom prst="rect">
            <a:avLst/>
          </a:prstGeom>
          <a:noFill/>
        </p:spPr>
      </p:pic>
      <p:pic>
        <p:nvPicPr>
          <p:cNvPr id="116746" name="Picture 4" descr="\\Mbauth\transfers\Matthew G\marsden_wordmark_(white).png"/>
          <p:cNvPicPr>
            <a:picLocks noChangeAspect="1" noChangeArrowheads="1"/>
          </p:cNvPicPr>
          <p:nvPr userDrawn="1"/>
        </p:nvPicPr>
        <p:blipFill>
          <a:blip r:embed="rId3"/>
          <a:srcRect/>
          <a:stretch>
            <a:fillRect/>
          </a:stretch>
        </p:blipFill>
        <p:spPr bwMode="auto">
          <a:xfrm>
            <a:off x="471488" y="338263"/>
            <a:ext cx="3060700" cy="415529"/>
          </a:xfrm>
          <a:prstGeom prst="rect">
            <a:avLst/>
          </a:prstGeom>
          <a:noFill/>
          <a:ln w="9525">
            <a:noFill/>
            <a:miter lim="800000"/>
            <a:headEnd/>
            <a:tailEnd/>
          </a:ln>
        </p:spPr>
      </p:pic>
    </p:spTree>
    <p:extLst>
      <p:ext uri="{BB962C8B-B14F-4D97-AF65-F5344CB8AC3E}">
        <p14:creationId xmlns:p14="http://schemas.microsoft.com/office/powerpoint/2010/main" val="402888887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1369314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53448555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485900"/>
            <a:ext cx="3810000" cy="3086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485900"/>
            <a:ext cx="3810000" cy="3086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46822379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33"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33"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95753808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55486251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3759362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9" y="204787"/>
            <a:ext cx="3008313" cy="871538"/>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04914"/>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19"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93938558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054"/>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4025629"/>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8906087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51742231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457200"/>
            <a:ext cx="1943100" cy="41148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5800" y="457200"/>
            <a:ext cx="5676900" cy="4114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4619133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457200"/>
            <a:ext cx="7772400" cy="85725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85800" y="1485900"/>
            <a:ext cx="3810000" cy="30861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lipArt Placeholder 3"/>
          <p:cNvSpPr>
            <a:spLocks noGrp="1"/>
          </p:cNvSpPr>
          <p:nvPr>
            <p:ph type="clipArt" sz="half" idx="2"/>
          </p:nvPr>
        </p:nvSpPr>
        <p:spPr>
          <a:xfrm>
            <a:off x="4648200" y="1485900"/>
            <a:ext cx="3810000" cy="3086100"/>
          </a:xfrm>
        </p:spPr>
        <p:txBody>
          <a:bodyPr/>
          <a:lstStyle/>
          <a:p>
            <a:endParaRPr lang="en-GB"/>
          </a:p>
        </p:txBody>
      </p:sp>
    </p:spTree>
    <p:extLst>
      <p:ext uri="{BB962C8B-B14F-4D97-AF65-F5344CB8AC3E}">
        <p14:creationId xmlns:p14="http://schemas.microsoft.com/office/powerpoint/2010/main" val="395888712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85800" y="457200"/>
            <a:ext cx="7772400" cy="857250"/>
          </a:xfrm>
        </p:spPr>
        <p:txBody>
          <a:bodyPr/>
          <a:lstStyle/>
          <a:p>
            <a:r>
              <a:rPr lang="en-US"/>
              <a:t>Click to edit Master title style</a:t>
            </a:r>
            <a:endParaRPr lang="en-GB"/>
          </a:p>
        </p:txBody>
      </p:sp>
      <p:sp>
        <p:nvSpPr>
          <p:cNvPr id="3" name="Table Placeholder 2"/>
          <p:cNvSpPr>
            <a:spLocks noGrp="1"/>
          </p:cNvSpPr>
          <p:nvPr>
            <p:ph type="tbl" idx="1"/>
          </p:nvPr>
        </p:nvSpPr>
        <p:spPr>
          <a:xfrm>
            <a:off x="685800" y="1485900"/>
            <a:ext cx="7772400" cy="3086100"/>
          </a:xfrm>
        </p:spPr>
        <p:txBody>
          <a:bodyPr/>
          <a:lstStyle/>
          <a:p>
            <a:endParaRPr lang="en-GB"/>
          </a:p>
        </p:txBody>
      </p:sp>
    </p:spTree>
    <p:extLst>
      <p:ext uri="{BB962C8B-B14F-4D97-AF65-F5344CB8AC3E}">
        <p14:creationId xmlns:p14="http://schemas.microsoft.com/office/powerpoint/2010/main" val="368774993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6738" name="Rectangle 2"/>
          <p:cNvSpPr>
            <a:spLocks noGrp="1" noChangeArrowheads="1"/>
          </p:cNvSpPr>
          <p:nvPr>
            <p:ph type="ctrTitle"/>
          </p:nvPr>
        </p:nvSpPr>
        <p:spPr>
          <a:xfrm>
            <a:off x="838200" y="914400"/>
            <a:ext cx="7772400" cy="857250"/>
          </a:xfrm>
        </p:spPr>
        <p:txBody>
          <a:bodyPr/>
          <a:lstStyle>
            <a:lvl1pPr>
              <a:defRPr/>
            </a:lvl1pPr>
          </a:lstStyle>
          <a:p>
            <a:r>
              <a:rPr lang="en-GB"/>
              <a:t>Click to edit Master title style</a:t>
            </a:r>
          </a:p>
        </p:txBody>
      </p:sp>
      <p:sp>
        <p:nvSpPr>
          <p:cNvPr id="116739" name="Rectangle 3"/>
          <p:cNvSpPr>
            <a:spLocks noGrp="1" noChangeArrowheads="1"/>
          </p:cNvSpPr>
          <p:nvPr>
            <p:ph type="subTitle" idx="1"/>
          </p:nvPr>
        </p:nvSpPr>
        <p:spPr>
          <a:xfrm>
            <a:off x="1295400" y="1885950"/>
            <a:ext cx="6858000" cy="1371600"/>
          </a:xfrm>
        </p:spPr>
        <p:txBody>
          <a:bodyPr/>
          <a:lstStyle>
            <a:lvl1pPr marL="0" indent="0" algn="ctr">
              <a:buFontTx/>
              <a:buNone/>
              <a:defRPr sz="3200"/>
            </a:lvl1pPr>
          </a:lstStyle>
          <a:p>
            <a:r>
              <a:rPr lang="en-GB"/>
              <a:t>Gina Brown FRCR, MD</a:t>
            </a:r>
          </a:p>
          <a:p>
            <a:r>
              <a:rPr lang="en-GB"/>
              <a:t>The Royal Marsden Hospital</a:t>
            </a:r>
            <a:br>
              <a:rPr lang="en-GB"/>
            </a:br>
            <a:r>
              <a:rPr lang="en-GB"/>
              <a:t>London &amp; Surrey, UK</a:t>
            </a:r>
          </a:p>
        </p:txBody>
      </p:sp>
      <p:sp>
        <p:nvSpPr>
          <p:cNvPr id="116741" name="Rectangle 5"/>
          <p:cNvSpPr>
            <a:spLocks noChangeArrowheads="1"/>
          </p:cNvSpPr>
          <p:nvPr/>
        </p:nvSpPr>
        <p:spPr bwMode="auto">
          <a:xfrm>
            <a:off x="4787901" y="4624483"/>
            <a:ext cx="3528530" cy="461665"/>
          </a:xfrm>
          <a:prstGeom prst="rect">
            <a:avLst/>
          </a:prstGeom>
          <a:noFill/>
          <a:ln w="12700">
            <a:noFill/>
            <a:miter lim="800000"/>
            <a:headEnd/>
            <a:tailEnd/>
          </a:ln>
          <a:effectLst/>
        </p:spPr>
        <p:txBody>
          <a:bodyPr wrap="none">
            <a:spAutoFit/>
          </a:bodyPr>
          <a:lstStyle/>
          <a:p>
            <a:pPr eaLnBrk="0" hangingPunct="0">
              <a:spcBef>
                <a:spcPct val="20000"/>
              </a:spcBef>
              <a:buClr>
                <a:srgbClr val="FF0000"/>
              </a:buClr>
            </a:pPr>
            <a:r>
              <a:rPr lang="en-GB" sz="2400">
                <a:solidFill>
                  <a:srgbClr val="808080"/>
                </a:solidFill>
              </a:rPr>
              <a:t>gina.brown@rmh.nhs.uk</a:t>
            </a:r>
          </a:p>
        </p:txBody>
      </p:sp>
      <p:pic>
        <p:nvPicPr>
          <p:cNvPr id="116742" name="Picture 6" descr="crest_white_large_anti-aliased"/>
          <p:cNvPicPr>
            <a:picLocks noChangeAspect="1" noChangeArrowheads="1"/>
          </p:cNvPicPr>
          <p:nvPr userDrawn="1"/>
        </p:nvPicPr>
        <p:blipFill>
          <a:blip r:embed="rId2"/>
          <a:srcRect/>
          <a:stretch>
            <a:fillRect/>
          </a:stretch>
        </p:blipFill>
        <p:spPr bwMode="auto">
          <a:xfrm>
            <a:off x="298489" y="4462463"/>
            <a:ext cx="563563" cy="467916"/>
          </a:xfrm>
          <a:prstGeom prst="rect">
            <a:avLst/>
          </a:prstGeom>
          <a:noFill/>
        </p:spPr>
      </p:pic>
      <p:pic>
        <p:nvPicPr>
          <p:cNvPr id="116746" name="Picture 4" descr="\\Mbauth\transfers\Matthew G\marsden_wordmark_(white).png"/>
          <p:cNvPicPr>
            <a:picLocks noChangeAspect="1" noChangeArrowheads="1"/>
          </p:cNvPicPr>
          <p:nvPr userDrawn="1"/>
        </p:nvPicPr>
        <p:blipFill>
          <a:blip r:embed="rId3"/>
          <a:srcRect/>
          <a:stretch>
            <a:fillRect/>
          </a:stretch>
        </p:blipFill>
        <p:spPr bwMode="auto">
          <a:xfrm>
            <a:off x="471488" y="338232"/>
            <a:ext cx="3060700" cy="415529"/>
          </a:xfrm>
          <a:prstGeom prst="rect">
            <a:avLst/>
          </a:prstGeom>
          <a:noFill/>
          <a:ln w="9525">
            <a:noFill/>
            <a:miter lim="800000"/>
            <a:headEnd/>
            <a:tailEnd/>
          </a:ln>
        </p:spPr>
      </p:pic>
    </p:spTree>
    <p:extLst>
      <p:ext uri="{BB962C8B-B14F-4D97-AF65-F5344CB8AC3E}">
        <p14:creationId xmlns:p14="http://schemas.microsoft.com/office/powerpoint/2010/main" val="91638650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58328606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70994617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485900"/>
            <a:ext cx="3810000" cy="3086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485900"/>
            <a:ext cx="3810000" cy="3086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63618885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33"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33"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65641331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81099068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4509938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9" y="204787"/>
            <a:ext cx="3008313" cy="871538"/>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04883"/>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19"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08452540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054"/>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4025598"/>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53655142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5492459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457200"/>
            <a:ext cx="1943100" cy="41148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5800" y="457200"/>
            <a:ext cx="5676900" cy="4114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81401931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6738" name="Rectangle 2"/>
          <p:cNvSpPr>
            <a:spLocks noGrp="1" noChangeArrowheads="1"/>
          </p:cNvSpPr>
          <p:nvPr>
            <p:ph type="ctrTitle"/>
          </p:nvPr>
        </p:nvSpPr>
        <p:spPr>
          <a:xfrm>
            <a:off x="838200" y="914400"/>
            <a:ext cx="7772400" cy="857250"/>
          </a:xfrm>
        </p:spPr>
        <p:txBody>
          <a:bodyPr/>
          <a:lstStyle>
            <a:lvl1pPr>
              <a:defRPr/>
            </a:lvl1pPr>
          </a:lstStyle>
          <a:p>
            <a:r>
              <a:rPr lang="en-GB"/>
              <a:t>Click to edit Master title style</a:t>
            </a:r>
          </a:p>
        </p:txBody>
      </p:sp>
      <p:sp>
        <p:nvSpPr>
          <p:cNvPr id="116739" name="Rectangle 3"/>
          <p:cNvSpPr>
            <a:spLocks noGrp="1" noChangeArrowheads="1"/>
          </p:cNvSpPr>
          <p:nvPr>
            <p:ph type="subTitle" idx="1"/>
          </p:nvPr>
        </p:nvSpPr>
        <p:spPr>
          <a:xfrm>
            <a:off x="1295400" y="1885950"/>
            <a:ext cx="6858000" cy="1371600"/>
          </a:xfrm>
        </p:spPr>
        <p:txBody>
          <a:bodyPr/>
          <a:lstStyle>
            <a:lvl1pPr marL="0" indent="0" algn="ctr">
              <a:buFontTx/>
              <a:buNone/>
              <a:defRPr sz="3200"/>
            </a:lvl1pPr>
          </a:lstStyle>
          <a:p>
            <a:r>
              <a:rPr lang="en-GB"/>
              <a:t>Gina Brown FRCR, MD</a:t>
            </a:r>
          </a:p>
          <a:p>
            <a:r>
              <a:rPr lang="en-GB"/>
              <a:t>The Royal Marsden Hospital</a:t>
            </a:r>
            <a:br>
              <a:rPr lang="en-GB"/>
            </a:br>
            <a:r>
              <a:rPr lang="en-GB"/>
              <a:t>London &amp; Surrey, UK</a:t>
            </a:r>
          </a:p>
        </p:txBody>
      </p:sp>
      <p:sp>
        <p:nvSpPr>
          <p:cNvPr id="116741" name="Rectangle 5"/>
          <p:cNvSpPr>
            <a:spLocks noChangeArrowheads="1"/>
          </p:cNvSpPr>
          <p:nvPr/>
        </p:nvSpPr>
        <p:spPr bwMode="auto">
          <a:xfrm>
            <a:off x="4787901" y="4624527"/>
            <a:ext cx="3528530" cy="461665"/>
          </a:xfrm>
          <a:prstGeom prst="rect">
            <a:avLst/>
          </a:prstGeom>
          <a:noFill/>
          <a:ln w="12700">
            <a:noFill/>
            <a:miter lim="800000"/>
            <a:headEnd/>
            <a:tailEnd/>
          </a:ln>
          <a:effectLst/>
        </p:spPr>
        <p:txBody>
          <a:bodyPr wrap="none">
            <a:spAutoFit/>
          </a:bodyPr>
          <a:lstStyle/>
          <a:p>
            <a:pPr eaLnBrk="0" hangingPunct="0">
              <a:spcBef>
                <a:spcPct val="20000"/>
              </a:spcBef>
              <a:buClr>
                <a:srgbClr val="FF0000"/>
              </a:buClr>
            </a:pPr>
            <a:r>
              <a:rPr lang="en-GB" sz="2400">
                <a:solidFill>
                  <a:srgbClr val="808080"/>
                </a:solidFill>
              </a:rPr>
              <a:t>gina.brown@rmh.nhs.uk</a:t>
            </a:r>
          </a:p>
        </p:txBody>
      </p:sp>
      <p:pic>
        <p:nvPicPr>
          <p:cNvPr id="116742" name="Picture 6" descr="crest_white_large_anti-aliased"/>
          <p:cNvPicPr>
            <a:picLocks noChangeAspect="1" noChangeArrowheads="1"/>
          </p:cNvPicPr>
          <p:nvPr userDrawn="1"/>
        </p:nvPicPr>
        <p:blipFill>
          <a:blip r:embed="rId2" cstate="print"/>
          <a:srcRect/>
          <a:stretch>
            <a:fillRect/>
          </a:stretch>
        </p:blipFill>
        <p:spPr bwMode="auto">
          <a:xfrm>
            <a:off x="298489" y="4462463"/>
            <a:ext cx="563563" cy="467916"/>
          </a:xfrm>
          <a:prstGeom prst="rect">
            <a:avLst/>
          </a:prstGeom>
          <a:noFill/>
        </p:spPr>
      </p:pic>
      <p:pic>
        <p:nvPicPr>
          <p:cNvPr id="116746" name="Picture 4" descr="\\Mbauth\transfers\Matthew G\marsden_wordmark_(white).png"/>
          <p:cNvPicPr>
            <a:picLocks noChangeAspect="1" noChangeArrowheads="1"/>
          </p:cNvPicPr>
          <p:nvPr userDrawn="1"/>
        </p:nvPicPr>
        <p:blipFill>
          <a:blip r:embed="rId3" cstate="print"/>
          <a:srcRect/>
          <a:stretch>
            <a:fillRect/>
          </a:stretch>
        </p:blipFill>
        <p:spPr bwMode="auto">
          <a:xfrm>
            <a:off x="471488" y="338276"/>
            <a:ext cx="3060700" cy="415529"/>
          </a:xfrm>
          <a:prstGeom prst="rect">
            <a:avLst/>
          </a:prstGeom>
          <a:noFill/>
          <a:ln w="9525">
            <a:noFill/>
            <a:miter lim="800000"/>
            <a:headEnd/>
            <a:tailEnd/>
          </a:ln>
        </p:spPr>
      </p:pic>
    </p:spTree>
    <p:extLst>
      <p:ext uri="{BB962C8B-B14F-4D97-AF65-F5344CB8AC3E}">
        <p14:creationId xmlns:p14="http://schemas.microsoft.com/office/powerpoint/2010/main" val="415653083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57325486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99366330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485900"/>
            <a:ext cx="3810000" cy="3086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485900"/>
            <a:ext cx="3810000" cy="3086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53731850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33"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33"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32714355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5153627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7020377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9" y="204787"/>
            <a:ext cx="3008313" cy="871538"/>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04927"/>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19"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81194246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054"/>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4025642"/>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394051004"/>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3406215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457200"/>
            <a:ext cx="1943100" cy="41148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5800" y="457200"/>
            <a:ext cx="5676900" cy="4114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92253639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457200"/>
            <a:ext cx="7772400" cy="85725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85800" y="1485900"/>
            <a:ext cx="3810000" cy="30861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lipArt Placeholder 3"/>
          <p:cNvSpPr>
            <a:spLocks noGrp="1"/>
          </p:cNvSpPr>
          <p:nvPr>
            <p:ph type="clipArt" sz="half" idx="2"/>
          </p:nvPr>
        </p:nvSpPr>
        <p:spPr>
          <a:xfrm>
            <a:off x="4648200" y="1485900"/>
            <a:ext cx="3810000" cy="3086100"/>
          </a:xfrm>
        </p:spPr>
        <p:txBody>
          <a:bodyPr/>
          <a:lstStyle/>
          <a:p>
            <a:endParaRPr lang="en-GB"/>
          </a:p>
        </p:txBody>
      </p:sp>
    </p:spTree>
    <p:extLst>
      <p:ext uri="{BB962C8B-B14F-4D97-AF65-F5344CB8AC3E}">
        <p14:creationId xmlns:p14="http://schemas.microsoft.com/office/powerpoint/2010/main" val="416013038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85800" y="457200"/>
            <a:ext cx="7772400" cy="857250"/>
          </a:xfrm>
        </p:spPr>
        <p:txBody>
          <a:bodyPr/>
          <a:lstStyle/>
          <a:p>
            <a:r>
              <a:rPr lang="en-US"/>
              <a:t>Click to edit Master title style</a:t>
            </a:r>
            <a:endParaRPr lang="en-GB"/>
          </a:p>
        </p:txBody>
      </p:sp>
      <p:sp>
        <p:nvSpPr>
          <p:cNvPr id="3" name="Table Placeholder 2"/>
          <p:cNvSpPr>
            <a:spLocks noGrp="1"/>
          </p:cNvSpPr>
          <p:nvPr>
            <p:ph type="tbl" idx="1"/>
          </p:nvPr>
        </p:nvSpPr>
        <p:spPr>
          <a:xfrm>
            <a:off x="685800" y="1485900"/>
            <a:ext cx="7772400" cy="3086100"/>
          </a:xfrm>
        </p:spPr>
        <p:txBody>
          <a:bodyPr/>
          <a:lstStyle/>
          <a:p>
            <a:endParaRPr lang="en-GB"/>
          </a:p>
        </p:txBody>
      </p:sp>
    </p:spTree>
    <p:extLst>
      <p:ext uri="{BB962C8B-B14F-4D97-AF65-F5344CB8AC3E}">
        <p14:creationId xmlns:p14="http://schemas.microsoft.com/office/powerpoint/2010/main" val="361523004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958"/>
            <a:ext cx="7772400" cy="1102519"/>
          </a:xfrm>
        </p:spPr>
        <p:txBody>
          <a:bodyPr/>
          <a:lstStyle/>
          <a:p>
            <a:r>
              <a:rPr lang="en-US"/>
              <a:t>Click to edit Master title style</a:t>
            </a:r>
            <a:endParaRPr lang="en-GB"/>
          </a:p>
        </p:txBody>
      </p:sp>
      <p:sp>
        <p:nvSpPr>
          <p:cNvPr id="3" name="Subtitle 2"/>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206157281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71884989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66344291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485900"/>
            <a:ext cx="3810000" cy="3086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485900"/>
            <a:ext cx="3810000" cy="3086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91663211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33"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33"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361135399"/>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215675605"/>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6322221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9" y="204787"/>
            <a:ext cx="3008313" cy="871538"/>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04927"/>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19"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59912787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054"/>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4025642"/>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408070263"/>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278355018"/>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457200"/>
            <a:ext cx="1943100" cy="41148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5800" y="457200"/>
            <a:ext cx="5676900" cy="4114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937923173"/>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4"/>
          <p:cNvSpPr>
            <a:spLocks noChangeArrowheads="1"/>
          </p:cNvSpPr>
          <p:nvPr/>
        </p:nvSpPr>
        <p:spPr bwMode="auto">
          <a:xfrm>
            <a:off x="4787901" y="4624522"/>
            <a:ext cx="3528530" cy="46166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defTabSz="457200">
              <a:spcBef>
                <a:spcPct val="20000"/>
              </a:spcBef>
              <a:buClr>
                <a:srgbClr val="FF0000"/>
              </a:buClr>
              <a:defRPr/>
            </a:pPr>
            <a:r>
              <a:rPr lang="en-GB" altLang="en-US" sz="2400">
                <a:solidFill>
                  <a:srgbClr val="808080"/>
                </a:solidFill>
              </a:rPr>
              <a:t>gina.brown@rmh.nhs.uk</a:t>
            </a:r>
          </a:p>
        </p:txBody>
      </p:sp>
      <p:pic>
        <p:nvPicPr>
          <p:cNvPr id="5" name="Picture 5" descr="crest_white_large_anti-aliased"/>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298489" y="4462463"/>
            <a:ext cx="563563"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descr="\\Mbauth\transfers\Matthew G\marsden_wordmark_(white).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471488" y="338273"/>
            <a:ext cx="3060700"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5986" name="Rectangle 2"/>
          <p:cNvSpPr>
            <a:spLocks noGrp="1" noChangeArrowheads="1"/>
          </p:cNvSpPr>
          <p:nvPr>
            <p:ph type="ctrTitle"/>
          </p:nvPr>
        </p:nvSpPr>
        <p:spPr>
          <a:xfrm>
            <a:off x="838200" y="914400"/>
            <a:ext cx="7772400" cy="857250"/>
          </a:xfrm>
        </p:spPr>
        <p:txBody>
          <a:bodyPr/>
          <a:lstStyle>
            <a:lvl1pPr>
              <a:defRPr/>
            </a:lvl1pPr>
          </a:lstStyle>
          <a:p>
            <a:pPr lvl="0"/>
            <a:r>
              <a:rPr lang="en-GB" altLang="en-US" noProof="0"/>
              <a:t>Click to edit Master title style</a:t>
            </a:r>
          </a:p>
        </p:txBody>
      </p:sp>
      <p:sp>
        <p:nvSpPr>
          <p:cNvPr id="425987" name="Rectangle 3"/>
          <p:cNvSpPr>
            <a:spLocks noGrp="1" noChangeArrowheads="1"/>
          </p:cNvSpPr>
          <p:nvPr>
            <p:ph type="subTitle" idx="1"/>
          </p:nvPr>
        </p:nvSpPr>
        <p:spPr>
          <a:xfrm>
            <a:off x="1295400" y="1885950"/>
            <a:ext cx="6858000" cy="1371600"/>
          </a:xfrm>
        </p:spPr>
        <p:txBody>
          <a:bodyPr/>
          <a:lstStyle>
            <a:lvl1pPr marL="0" indent="0" algn="ctr">
              <a:buFontTx/>
              <a:buNone/>
              <a:defRPr sz="3200"/>
            </a:lvl1pPr>
          </a:lstStyle>
          <a:p>
            <a:pPr lvl="0"/>
            <a:r>
              <a:rPr lang="en-GB" altLang="en-US" noProof="0"/>
              <a:t>Gina Brown FRCR, MD</a:t>
            </a:r>
          </a:p>
          <a:p>
            <a:pPr lvl="0"/>
            <a:r>
              <a:rPr lang="en-GB" altLang="en-US" noProof="0"/>
              <a:t>The Royal Marsden Hospital</a:t>
            </a:r>
            <a:br>
              <a:rPr lang="en-GB" altLang="en-US" noProof="0"/>
            </a:br>
            <a:r>
              <a:rPr lang="en-GB" altLang="en-US" noProof="0"/>
              <a:t>London &amp; Surrey, UK</a:t>
            </a:r>
          </a:p>
        </p:txBody>
      </p:sp>
    </p:spTree>
    <p:extLst>
      <p:ext uri="{BB962C8B-B14F-4D97-AF65-F5344CB8AC3E}">
        <p14:creationId xmlns:p14="http://schemas.microsoft.com/office/powerpoint/2010/main" val="2423768147"/>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1130111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5"/>
            <a:ext cx="7772400" cy="1022350"/>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179640"/>
            <a:ext cx="7772400" cy="112553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971508498"/>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485900"/>
            <a:ext cx="3810000" cy="3086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485900"/>
            <a:ext cx="3810000" cy="3086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74258735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6375"/>
            <a:ext cx="8229600" cy="85725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150938"/>
            <a:ext cx="4040188"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951"/>
            <a:ext cx="4040188"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33" y="1150938"/>
            <a:ext cx="4041775"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33" y="1631951"/>
            <a:ext cx="4041775"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084210156"/>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060472940"/>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50037273"/>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9" y="204923"/>
            <a:ext cx="3008313" cy="871537"/>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04923"/>
            <a:ext cx="5111750" cy="43894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19" y="1076325"/>
            <a:ext cx="3008313" cy="35179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008273463"/>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450"/>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460375"/>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4025901"/>
            <a:ext cx="5486400" cy="6032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044140862"/>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240328135"/>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457200"/>
            <a:ext cx="1943100" cy="41148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5800" y="457200"/>
            <a:ext cx="5676900" cy="4114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227137122"/>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14018" name="Rectangle 2"/>
          <p:cNvSpPr>
            <a:spLocks noGrp="1" noChangeArrowheads="1"/>
          </p:cNvSpPr>
          <p:nvPr>
            <p:ph type="ctrTitle"/>
          </p:nvPr>
        </p:nvSpPr>
        <p:spPr>
          <a:xfrm>
            <a:off x="838200" y="914400"/>
            <a:ext cx="7772400" cy="857250"/>
          </a:xfrm>
        </p:spPr>
        <p:txBody>
          <a:bodyPr/>
          <a:lstStyle>
            <a:lvl1pPr>
              <a:defRPr/>
            </a:lvl1pPr>
          </a:lstStyle>
          <a:p>
            <a:r>
              <a:rPr lang="en-GB"/>
              <a:t>Click to edit Master title style</a:t>
            </a:r>
          </a:p>
        </p:txBody>
      </p:sp>
      <p:sp>
        <p:nvSpPr>
          <p:cNvPr id="214019" name="Rectangle 3"/>
          <p:cNvSpPr>
            <a:spLocks noGrp="1" noChangeArrowheads="1"/>
          </p:cNvSpPr>
          <p:nvPr>
            <p:ph type="subTitle" idx="1"/>
          </p:nvPr>
        </p:nvSpPr>
        <p:spPr>
          <a:xfrm>
            <a:off x="1295400" y="1885950"/>
            <a:ext cx="6858000" cy="1371600"/>
          </a:xfrm>
        </p:spPr>
        <p:txBody>
          <a:bodyPr/>
          <a:lstStyle>
            <a:lvl1pPr marL="0" indent="0" algn="ctr">
              <a:buFontTx/>
              <a:buNone/>
              <a:defRPr sz="3200"/>
            </a:lvl1pPr>
          </a:lstStyle>
          <a:p>
            <a:r>
              <a:rPr lang="en-GB"/>
              <a:t>Gina Brown FRCR, MD</a:t>
            </a:r>
          </a:p>
          <a:p>
            <a:r>
              <a:rPr lang="en-GB"/>
              <a:t>The Royal Marsden Hospital</a:t>
            </a:r>
            <a:br>
              <a:rPr lang="en-GB"/>
            </a:br>
            <a:r>
              <a:rPr lang="en-GB"/>
              <a:t>London &amp; Surrey, UK</a:t>
            </a:r>
          </a:p>
        </p:txBody>
      </p:sp>
      <p:sp>
        <p:nvSpPr>
          <p:cNvPr id="214020" name="Rectangle 4"/>
          <p:cNvSpPr>
            <a:spLocks noChangeArrowheads="1"/>
          </p:cNvSpPr>
          <p:nvPr/>
        </p:nvSpPr>
        <p:spPr bwMode="auto">
          <a:xfrm>
            <a:off x="4787901" y="4624413"/>
            <a:ext cx="3528530" cy="461665"/>
          </a:xfrm>
          <a:prstGeom prst="rect">
            <a:avLst/>
          </a:prstGeom>
          <a:noFill/>
          <a:ln w="12700">
            <a:noFill/>
            <a:miter lim="800000"/>
            <a:headEnd/>
            <a:tailEnd/>
          </a:ln>
          <a:effectLst/>
        </p:spPr>
        <p:txBody>
          <a:bodyPr wrap="none">
            <a:spAutoFit/>
          </a:bodyPr>
          <a:lstStyle/>
          <a:p>
            <a:pPr eaLnBrk="0" hangingPunct="0">
              <a:spcBef>
                <a:spcPct val="20000"/>
              </a:spcBef>
              <a:buClr>
                <a:srgbClr val="FF0000"/>
              </a:buClr>
            </a:pPr>
            <a:r>
              <a:rPr lang="en-GB" sz="2400">
                <a:solidFill>
                  <a:srgbClr val="808080"/>
                </a:solidFill>
              </a:rPr>
              <a:t>gina.brown@rmh.nhs.uk</a:t>
            </a:r>
          </a:p>
        </p:txBody>
      </p:sp>
      <p:pic>
        <p:nvPicPr>
          <p:cNvPr id="214021" name="Picture 5" descr="crest_white_large_anti-aliased"/>
          <p:cNvPicPr>
            <a:picLocks noChangeAspect="1" noChangeArrowheads="1"/>
          </p:cNvPicPr>
          <p:nvPr/>
        </p:nvPicPr>
        <p:blipFill>
          <a:blip r:embed="rId2"/>
          <a:srcRect/>
          <a:stretch>
            <a:fillRect/>
          </a:stretch>
        </p:blipFill>
        <p:spPr bwMode="auto">
          <a:xfrm>
            <a:off x="298489" y="4462463"/>
            <a:ext cx="563563" cy="467916"/>
          </a:xfrm>
          <a:prstGeom prst="rect">
            <a:avLst/>
          </a:prstGeom>
          <a:noFill/>
        </p:spPr>
      </p:pic>
      <p:pic>
        <p:nvPicPr>
          <p:cNvPr id="214022" name="Picture 4" descr="\\Mbauth\transfers\Matthew G\marsden_wordmark_(white).png"/>
          <p:cNvPicPr>
            <a:picLocks noChangeAspect="1" noChangeArrowheads="1"/>
          </p:cNvPicPr>
          <p:nvPr/>
        </p:nvPicPr>
        <p:blipFill>
          <a:blip r:embed="rId3"/>
          <a:srcRect/>
          <a:stretch>
            <a:fillRect/>
          </a:stretch>
        </p:blipFill>
        <p:spPr bwMode="auto">
          <a:xfrm>
            <a:off x="471488" y="338162"/>
            <a:ext cx="3060700" cy="415529"/>
          </a:xfrm>
          <a:prstGeom prst="rect">
            <a:avLst/>
          </a:prstGeom>
          <a:noFill/>
          <a:ln w="9525">
            <a:noFill/>
            <a:miter lim="800000"/>
            <a:headEnd/>
            <a:tailEnd/>
          </a:ln>
        </p:spPr>
      </p:pic>
    </p:spTree>
    <p:extLst>
      <p:ext uri="{BB962C8B-B14F-4D97-AF65-F5344CB8AC3E}">
        <p14:creationId xmlns:p14="http://schemas.microsoft.com/office/powerpoint/2010/main" val="179392381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38924446"/>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578366652"/>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485900"/>
            <a:ext cx="3810000" cy="3086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485900"/>
            <a:ext cx="3810000" cy="3086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96165681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33"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33"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22071463"/>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869669524"/>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637015792"/>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9" y="204787"/>
            <a:ext cx="3008313" cy="871538"/>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04813"/>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19"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96764828"/>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054"/>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4025528"/>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334413378"/>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891460484"/>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457200"/>
            <a:ext cx="1943100" cy="41148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5800" y="457200"/>
            <a:ext cx="5676900" cy="4114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259879847"/>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457200"/>
            <a:ext cx="7772400" cy="85725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85800" y="1485900"/>
            <a:ext cx="3810000" cy="30861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lipArt Placeholder 3"/>
          <p:cNvSpPr>
            <a:spLocks noGrp="1"/>
          </p:cNvSpPr>
          <p:nvPr>
            <p:ph type="clipArt" sz="half" idx="2"/>
          </p:nvPr>
        </p:nvSpPr>
        <p:spPr>
          <a:xfrm>
            <a:off x="4648200" y="1485900"/>
            <a:ext cx="3810000" cy="3086100"/>
          </a:xfrm>
        </p:spPr>
        <p:txBody>
          <a:bodyPr/>
          <a:lstStyle/>
          <a:p>
            <a:endParaRPr lang="en-GB"/>
          </a:p>
        </p:txBody>
      </p:sp>
    </p:spTree>
    <p:extLst>
      <p:ext uri="{BB962C8B-B14F-4D97-AF65-F5344CB8AC3E}">
        <p14:creationId xmlns:p14="http://schemas.microsoft.com/office/powerpoint/2010/main" val="1894622764"/>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43"/>
            <a:ext cx="7772400" cy="1102519"/>
          </a:xfrm>
        </p:spPr>
        <p:txBody>
          <a:bodyPr/>
          <a:lstStyle/>
          <a:p>
            <a:r>
              <a:rPr lang="en-US"/>
              <a:t>Click to edit Master title style</a:t>
            </a:r>
            <a:endParaRPr lang="en-GB"/>
          </a:p>
        </p:txBody>
      </p:sp>
      <p:sp>
        <p:nvSpPr>
          <p:cNvPr id="3" name="Subtitle 2"/>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Footer Placeholder 3"/>
          <p:cNvSpPr>
            <a:spLocks noGrp="1"/>
          </p:cNvSpPr>
          <p:nvPr>
            <p:ph type="ftr" sz="quarter" idx="10"/>
          </p:nvPr>
        </p:nvSpPr>
        <p:spPr/>
        <p:txBody>
          <a:bodyPr/>
          <a:lstStyle>
            <a:lvl1pPr>
              <a:defRPr/>
            </a:lvl1pPr>
          </a:lstStyle>
          <a:p>
            <a:pPr>
              <a:defRPr/>
            </a:pPr>
            <a:endParaRPr lang="en-GB">
              <a:solidFill>
                <a:srgbClr val="3C1A40"/>
              </a:solidFill>
            </a:endParaRPr>
          </a:p>
        </p:txBody>
      </p:sp>
      <p:sp>
        <p:nvSpPr>
          <p:cNvPr id="5" name="Slide Number Placeholder 4"/>
          <p:cNvSpPr>
            <a:spLocks noGrp="1"/>
          </p:cNvSpPr>
          <p:nvPr>
            <p:ph type="sldNum" sz="quarter" idx="11"/>
          </p:nvPr>
        </p:nvSpPr>
        <p:spPr/>
        <p:txBody>
          <a:bodyPr/>
          <a:lstStyle>
            <a:lvl1pPr>
              <a:defRPr smtClean="0"/>
            </a:lvl1pPr>
          </a:lstStyle>
          <a:p>
            <a:pPr>
              <a:defRPr/>
            </a:pPr>
            <a:fld id="{B1479628-9C3B-48DE-9E8E-B30A19297AE5}" type="slidenum">
              <a:rPr lang="en-GB">
                <a:solidFill>
                  <a:srgbClr val="3C1A40"/>
                </a:solidFill>
              </a:rPr>
              <a:pPr>
                <a:defRPr/>
              </a:pPr>
              <a:t>‹#›</a:t>
            </a:fld>
            <a:endParaRPr lang="en-GB">
              <a:solidFill>
                <a:srgbClr val="3C1A40"/>
              </a:solidFill>
            </a:endParaRPr>
          </a:p>
        </p:txBody>
      </p:sp>
    </p:spTree>
    <p:extLst>
      <p:ext uri="{BB962C8B-B14F-4D97-AF65-F5344CB8AC3E}">
        <p14:creationId xmlns:p14="http://schemas.microsoft.com/office/powerpoint/2010/main" val="2926387305"/>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Footer Placeholder 3"/>
          <p:cNvSpPr>
            <a:spLocks noGrp="1"/>
          </p:cNvSpPr>
          <p:nvPr>
            <p:ph type="ftr" sz="quarter" idx="10"/>
          </p:nvPr>
        </p:nvSpPr>
        <p:spPr/>
        <p:txBody>
          <a:bodyPr/>
          <a:lstStyle>
            <a:lvl1pPr>
              <a:defRPr/>
            </a:lvl1pPr>
          </a:lstStyle>
          <a:p>
            <a:pPr>
              <a:defRPr/>
            </a:pPr>
            <a:endParaRPr lang="en-GB">
              <a:solidFill>
                <a:srgbClr val="3C1A40"/>
              </a:solidFill>
            </a:endParaRPr>
          </a:p>
        </p:txBody>
      </p:sp>
      <p:sp>
        <p:nvSpPr>
          <p:cNvPr id="5" name="Slide Number Placeholder 4"/>
          <p:cNvSpPr>
            <a:spLocks noGrp="1"/>
          </p:cNvSpPr>
          <p:nvPr>
            <p:ph type="sldNum" sz="quarter" idx="11"/>
          </p:nvPr>
        </p:nvSpPr>
        <p:spPr/>
        <p:txBody>
          <a:bodyPr/>
          <a:lstStyle>
            <a:lvl1pPr>
              <a:defRPr smtClean="0"/>
            </a:lvl1pPr>
          </a:lstStyle>
          <a:p>
            <a:pPr>
              <a:defRPr/>
            </a:pPr>
            <a:fld id="{8CDD2405-A852-46E5-BDC7-67B92ABF766F}" type="slidenum">
              <a:rPr lang="en-GB">
                <a:solidFill>
                  <a:srgbClr val="3C1A40"/>
                </a:solidFill>
              </a:rPr>
              <a:pPr>
                <a:defRPr/>
              </a:pPr>
              <a:t>‹#›</a:t>
            </a:fld>
            <a:endParaRPr lang="en-GB">
              <a:solidFill>
                <a:srgbClr val="3C1A40"/>
              </a:solidFill>
            </a:endParaRPr>
          </a:p>
        </p:txBody>
      </p:sp>
    </p:spTree>
    <p:extLst>
      <p:ext uri="{BB962C8B-B14F-4D97-AF65-F5344CB8AC3E}">
        <p14:creationId xmlns:p14="http://schemas.microsoft.com/office/powerpoint/2010/main" val="329115882"/>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Footer Placeholder 3"/>
          <p:cNvSpPr>
            <a:spLocks noGrp="1"/>
          </p:cNvSpPr>
          <p:nvPr>
            <p:ph type="ftr" sz="quarter" idx="10"/>
          </p:nvPr>
        </p:nvSpPr>
        <p:spPr/>
        <p:txBody>
          <a:bodyPr/>
          <a:lstStyle>
            <a:lvl1pPr>
              <a:defRPr/>
            </a:lvl1pPr>
          </a:lstStyle>
          <a:p>
            <a:pPr>
              <a:defRPr/>
            </a:pPr>
            <a:endParaRPr lang="en-GB">
              <a:solidFill>
                <a:srgbClr val="3C1A40"/>
              </a:solidFill>
            </a:endParaRPr>
          </a:p>
        </p:txBody>
      </p:sp>
      <p:sp>
        <p:nvSpPr>
          <p:cNvPr id="5" name="Slide Number Placeholder 4"/>
          <p:cNvSpPr>
            <a:spLocks noGrp="1"/>
          </p:cNvSpPr>
          <p:nvPr>
            <p:ph type="sldNum" sz="quarter" idx="11"/>
          </p:nvPr>
        </p:nvSpPr>
        <p:spPr/>
        <p:txBody>
          <a:bodyPr/>
          <a:lstStyle>
            <a:lvl1pPr>
              <a:defRPr smtClean="0"/>
            </a:lvl1pPr>
          </a:lstStyle>
          <a:p>
            <a:pPr>
              <a:defRPr/>
            </a:pPr>
            <a:fld id="{B68C57A9-9CC0-4B3B-AD1D-CF383456B2B0}" type="slidenum">
              <a:rPr lang="en-GB">
                <a:solidFill>
                  <a:srgbClr val="3C1A40"/>
                </a:solidFill>
              </a:rPr>
              <a:pPr>
                <a:defRPr/>
              </a:pPr>
              <a:t>‹#›</a:t>
            </a:fld>
            <a:endParaRPr lang="en-GB">
              <a:solidFill>
                <a:srgbClr val="3C1A40"/>
              </a:solidFill>
            </a:endParaRPr>
          </a:p>
        </p:txBody>
      </p:sp>
    </p:spTree>
    <p:extLst>
      <p:ext uri="{BB962C8B-B14F-4D97-AF65-F5344CB8AC3E}">
        <p14:creationId xmlns:p14="http://schemas.microsoft.com/office/powerpoint/2010/main" val="2128843685"/>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987425" y="1222774"/>
            <a:ext cx="3773488"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913321" y="1222774"/>
            <a:ext cx="3773487"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0"/>
          </p:nvPr>
        </p:nvSpPr>
        <p:spPr/>
        <p:txBody>
          <a:bodyPr/>
          <a:lstStyle>
            <a:lvl1pPr>
              <a:defRPr/>
            </a:lvl1pPr>
          </a:lstStyle>
          <a:p>
            <a:pPr>
              <a:defRPr/>
            </a:pPr>
            <a:endParaRPr lang="en-GB">
              <a:solidFill>
                <a:srgbClr val="3C1A40"/>
              </a:solidFill>
            </a:endParaRPr>
          </a:p>
        </p:txBody>
      </p:sp>
      <p:sp>
        <p:nvSpPr>
          <p:cNvPr id="6" name="Slide Number Placeholder 5"/>
          <p:cNvSpPr>
            <a:spLocks noGrp="1"/>
          </p:cNvSpPr>
          <p:nvPr>
            <p:ph type="sldNum" sz="quarter" idx="11"/>
          </p:nvPr>
        </p:nvSpPr>
        <p:spPr/>
        <p:txBody>
          <a:bodyPr/>
          <a:lstStyle>
            <a:lvl1pPr>
              <a:defRPr smtClean="0"/>
            </a:lvl1pPr>
          </a:lstStyle>
          <a:p>
            <a:pPr>
              <a:defRPr/>
            </a:pPr>
            <a:fld id="{1E0F8596-53A2-472B-BD51-98C8C2F66ADC}" type="slidenum">
              <a:rPr lang="en-GB">
                <a:solidFill>
                  <a:srgbClr val="3C1A40"/>
                </a:solidFill>
              </a:rPr>
              <a:pPr>
                <a:defRPr/>
              </a:pPr>
              <a:t>‹#›</a:t>
            </a:fld>
            <a:endParaRPr lang="en-GB">
              <a:solidFill>
                <a:srgbClr val="3C1A40"/>
              </a:solidFill>
            </a:endParaRPr>
          </a:p>
        </p:txBody>
      </p:sp>
    </p:spTree>
    <p:extLst>
      <p:ext uri="{BB962C8B-B14F-4D97-AF65-F5344CB8AC3E}">
        <p14:creationId xmlns:p14="http://schemas.microsoft.com/office/powerpoint/2010/main" val="2207950072"/>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33"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33"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Footer Placeholder 6"/>
          <p:cNvSpPr>
            <a:spLocks noGrp="1"/>
          </p:cNvSpPr>
          <p:nvPr>
            <p:ph type="ftr" sz="quarter" idx="10"/>
          </p:nvPr>
        </p:nvSpPr>
        <p:spPr/>
        <p:txBody>
          <a:bodyPr/>
          <a:lstStyle>
            <a:lvl1pPr>
              <a:defRPr/>
            </a:lvl1pPr>
          </a:lstStyle>
          <a:p>
            <a:pPr>
              <a:defRPr/>
            </a:pPr>
            <a:endParaRPr lang="en-GB">
              <a:solidFill>
                <a:srgbClr val="3C1A40"/>
              </a:solidFill>
            </a:endParaRPr>
          </a:p>
        </p:txBody>
      </p:sp>
      <p:sp>
        <p:nvSpPr>
          <p:cNvPr id="8" name="Slide Number Placeholder 7"/>
          <p:cNvSpPr>
            <a:spLocks noGrp="1"/>
          </p:cNvSpPr>
          <p:nvPr>
            <p:ph type="sldNum" sz="quarter" idx="11"/>
          </p:nvPr>
        </p:nvSpPr>
        <p:spPr/>
        <p:txBody>
          <a:bodyPr/>
          <a:lstStyle>
            <a:lvl1pPr>
              <a:defRPr smtClean="0"/>
            </a:lvl1pPr>
          </a:lstStyle>
          <a:p>
            <a:pPr>
              <a:defRPr/>
            </a:pPr>
            <a:fld id="{A2ECBF11-829A-4869-91D9-15EA5D5AFC2C}" type="slidenum">
              <a:rPr lang="en-GB">
                <a:solidFill>
                  <a:srgbClr val="3C1A40"/>
                </a:solidFill>
              </a:rPr>
              <a:pPr>
                <a:defRPr/>
              </a:pPr>
              <a:t>‹#›</a:t>
            </a:fld>
            <a:endParaRPr lang="en-GB">
              <a:solidFill>
                <a:srgbClr val="3C1A40"/>
              </a:solidFill>
            </a:endParaRPr>
          </a:p>
        </p:txBody>
      </p:sp>
    </p:spTree>
    <p:extLst>
      <p:ext uri="{BB962C8B-B14F-4D97-AF65-F5344CB8AC3E}">
        <p14:creationId xmlns:p14="http://schemas.microsoft.com/office/powerpoint/2010/main" val="1381215910"/>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Footer Placeholder 2"/>
          <p:cNvSpPr>
            <a:spLocks noGrp="1"/>
          </p:cNvSpPr>
          <p:nvPr>
            <p:ph type="ftr" sz="quarter" idx="10"/>
          </p:nvPr>
        </p:nvSpPr>
        <p:spPr/>
        <p:txBody>
          <a:bodyPr/>
          <a:lstStyle>
            <a:lvl1pPr>
              <a:defRPr/>
            </a:lvl1pPr>
          </a:lstStyle>
          <a:p>
            <a:pPr>
              <a:defRPr/>
            </a:pPr>
            <a:endParaRPr lang="en-GB">
              <a:solidFill>
                <a:srgbClr val="3C1A40"/>
              </a:solidFill>
            </a:endParaRPr>
          </a:p>
        </p:txBody>
      </p:sp>
      <p:sp>
        <p:nvSpPr>
          <p:cNvPr id="4" name="Slide Number Placeholder 3"/>
          <p:cNvSpPr>
            <a:spLocks noGrp="1"/>
          </p:cNvSpPr>
          <p:nvPr>
            <p:ph type="sldNum" sz="quarter" idx="11"/>
          </p:nvPr>
        </p:nvSpPr>
        <p:spPr/>
        <p:txBody>
          <a:bodyPr/>
          <a:lstStyle>
            <a:lvl1pPr>
              <a:defRPr smtClean="0"/>
            </a:lvl1pPr>
          </a:lstStyle>
          <a:p>
            <a:pPr>
              <a:defRPr/>
            </a:pPr>
            <a:fld id="{45DCEEAD-587D-476E-B616-6CC02AE4C0CE}" type="slidenum">
              <a:rPr lang="en-GB">
                <a:solidFill>
                  <a:srgbClr val="3C1A40"/>
                </a:solidFill>
              </a:rPr>
              <a:pPr>
                <a:defRPr/>
              </a:pPr>
              <a:t>‹#›</a:t>
            </a:fld>
            <a:endParaRPr lang="en-GB">
              <a:solidFill>
                <a:srgbClr val="3C1A40"/>
              </a:solidFill>
            </a:endParaRPr>
          </a:p>
        </p:txBody>
      </p:sp>
    </p:spTree>
    <p:extLst>
      <p:ext uri="{BB962C8B-B14F-4D97-AF65-F5344CB8AC3E}">
        <p14:creationId xmlns:p14="http://schemas.microsoft.com/office/powerpoint/2010/main" val="1784393968"/>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pPr>
              <a:defRPr/>
            </a:pPr>
            <a:endParaRPr lang="en-GB">
              <a:solidFill>
                <a:srgbClr val="3C1A40"/>
              </a:solidFill>
            </a:endParaRPr>
          </a:p>
        </p:txBody>
      </p:sp>
      <p:sp>
        <p:nvSpPr>
          <p:cNvPr id="3" name="Slide Number Placeholder 2"/>
          <p:cNvSpPr>
            <a:spLocks noGrp="1"/>
          </p:cNvSpPr>
          <p:nvPr>
            <p:ph type="sldNum" sz="quarter" idx="11"/>
          </p:nvPr>
        </p:nvSpPr>
        <p:spPr/>
        <p:txBody>
          <a:bodyPr/>
          <a:lstStyle>
            <a:lvl1pPr>
              <a:defRPr smtClean="0"/>
            </a:lvl1pPr>
          </a:lstStyle>
          <a:p>
            <a:pPr>
              <a:defRPr/>
            </a:pPr>
            <a:fld id="{881050A1-F31B-4BEF-BA0A-F46C59C2A9AA}" type="slidenum">
              <a:rPr lang="en-GB">
                <a:solidFill>
                  <a:srgbClr val="3C1A40"/>
                </a:solidFill>
              </a:rPr>
              <a:pPr>
                <a:defRPr/>
              </a:pPr>
              <a:t>‹#›</a:t>
            </a:fld>
            <a:endParaRPr lang="en-GB">
              <a:solidFill>
                <a:srgbClr val="3C1A40"/>
              </a:solidFill>
            </a:endParaRPr>
          </a:p>
        </p:txBody>
      </p:sp>
    </p:spTree>
    <p:extLst>
      <p:ext uri="{BB962C8B-B14F-4D97-AF65-F5344CB8AC3E}">
        <p14:creationId xmlns:p14="http://schemas.microsoft.com/office/powerpoint/2010/main" val="2333328234"/>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9" y="204787"/>
            <a:ext cx="3008313" cy="871538"/>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04812"/>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19"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Footer Placeholder 4"/>
          <p:cNvSpPr>
            <a:spLocks noGrp="1"/>
          </p:cNvSpPr>
          <p:nvPr>
            <p:ph type="ftr" sz="quarter" idx="10"/>
          </p:nvPr>
        </p:nvSpPr>
        <p:spPr/>
        <p:txBody>
          <a:bodyPr/>
          <a:lstStyle>
            <a:lvl1pPr>
              <a:defRPr/>
            </a:lvl1pPr>
          </a:lstStyle>
          <a:p>
            <a:pPr>
              <a:defRPr/>
            </a:pPr>
            <a:endParaRPr lang="en-GB">
              <a:solidFill>
                <a:srgbClr val="3C1A40"/>
              </a:solidFill>
            </a:endParaRPr>
          </a:p>
        </p:txBody>
      </p:sp>
      <p:sp>
        <p:nvSpPr>
          <p:cNvPr id="6" name="Slide Number Placeholder 5"/>
          <p:cNvSpPr>
            <a:spLocks noGrp="1"/>
          </p:cNvSpPr>
          <p:nvPr>
            <p:ph type="sldNum" sz="quarter" idx="11"/>
          </p:nvPr>
        </p:nvSpPr>
        <p:spPr/>
        <p:txBody>
          <a:bodyPr/>
          <a:lstStyle>
            <a:lvl1pPr>
              <a:defRPr smtClean="0"/>
            </a:lvl1pPr>
          </a:lstStyle>
          <a:p>
            <a:pPr>
              <a:defRPr/>
            </a:pPr>
            <a:fld id="{EA2D8C9D-1404-4AC6-9FDA-19F1DB948069}" type="slidenum">
              <a:rPr lang="en-GB">
                <a:solidFill>
                  <a:srgbClr val="3C1A40"/>
                </a:solidFill>
              </a:rPr>
              <a:pPr>
                <a:defRPr/>
              </a:pPr>
              <a:t>‹#›</a:t>
            </a:fld>
            <a:endParaRPr lang="en-GB">
              <a:solidFill>
                <a:srgbClr val="3C1A40"/>
              </a:solidFill>
            </a:endParaRPr>
          </a:p>
        </p:txBody>
      </p:sp>
    </p:spTree>
    <p:extLst>
      <p:ext uri="{BB962C8B-B14F-4D97-AF65-F5344CB8AC3E}">
        <p14:creationId xmlns:p14="http://schemas.microsoft.com/office/powerpoint/2010/main" val="440345688"/>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054"/>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4025527"/>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Footer Placeholder 4"/>
          <p:cNvSpPr>
            <a:spLocks noGrp="1"/>
          </p:cNvSpPr>
          <p:nvPr>
            <p:ph type="ftr" sz="quarter" idx="10"/>
          </p:nvPr>
        </p:nvSpPr>
        <p:spPr/>
        <p:txBody>
          <a:bodyPr/>
          <a:lstStyle>
            <a:lvl1pPr>
              <a:defRPr/>
            </a:lvl1pPr>
          </a:lstStyle>
          <a:p>
            <a:pPr>
              <a:defRPr/>
            </a:pPr>
            <a:endParaRPr lang="en-GB">
              <a:solidFill>
                <a:srgbClr val="3C1A40"/>
              </a:solidFill>
            </a:endParaRPr>
          </a:p>
        </p:txBody>
      </p:sp>
      <p:sp>
        <p:nvSpPr>
          <p:cNvPr id="6" name="Slide Number Placeholder 5"/>
          <p:cNvSpPr>
            <a:spLocks noGrp="1"/>
          </p:cNvSpPr>
          <p:nvPr>
            <p:ph type="sldNum" sz="quarter" idx="11"/>
          </p:nvPr>
        </p:nvSpPr>
        <p:spPr/>
        <p:txBody>
          <a:bodyPr/>
          <a:lstStyle>
            <a:lvl1pPr>
              <a:defRPr smtClean="0"/>
            </a:lvl1pPr>
          </a:lstStyle>
          <a:p>
            <a:pPr>
              <a:defRPr/>
            </a:pPr>
            <a:fld id="{19974DE1-3B44-4623-9312-C960A292BDDB}" type="slidenum">
              <a:rPr lang="en-GB">
                <a:solidFill>
                  <a:srgbClr val="3C1A40"/>
                </a:solidFill>
              </a:rPr>
              <a:pPr>
                <a:defRPr/>
              </a:pPr>
              <a:t>‹#›</a:t>
            </a:fld>
            <a:endParaRPr lang="en-GB">
              <a:solidFill>
                <a:srgbClr val="3C1A40"/>
              </a:solidFill>
            </a:endParaRPr>
          </a:p>
        </p:txBody>
      </p:sp>
    </p:spTree>
    <p:extLst>
      <p:ext uri="{BB962C8B-B14F-4D97-AF65-F5344CB8AC3E}">
        <p14:creationId xmlns:p14="http://schemas.microsoft.com/office/powerpoint/2010/main" val="270175228"/>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Footer Placeholder 3"/>
          <p:cNvSpPr>
            <a:spLocks noGrp="1"/>
          </p:cNvSpPr>
          <p:nvPr>
            <p:ph type="ftr" sz="quarter" idx="10"/>
          </p:nvPr>
        </p:nvSpPr>
        <p:spPr/>
        <p:txBody>
          <a:bodyPr/>
          <a:lstStyle>
            <a:lvl1pPr>
              <a:defRPr/>
            </a:lvl1pPr>
          </a:lstStyle>
          <a:p>
            <a:pPr>
              <a:defRPr/>
            </a:pPr>
            <a:endParaRPr lang="en-GB">
              <a:solidFill>
                <a:srgbClr val="3C1A40"/>
              </a:solidFill>
            </a:endParaRPr>
          </a:p>
        </p:txBody>
      </p:sp>
      <p:sp>
        <p:nvSpPr>
          <p:cNvPr id="5" name="Slide Number Placeholder 4"/>
          <p:cNvSpPr>
            <a:spLocks noGrp="1"/>
          </p:cNvSpPr>
          <p:nvPr>
            <p:ph type="sldNum" sz="quarter" idx="11"/>
          </p:nvPr>
        </p:nvSpPr>
        <p:spPr/>
        <p:txBody>
          <a:bodyPr/>
          <a:lstStyle>
            <a:lvl1pPr>
              <a:defRPr smtClean="0"/>
            </a:lvl1pPr>
          </a:lstStyle>
          <a:p>
            <a:pPr>
              <a:defRPr/>
            </a:pPr>
            <a:fld id="{EE83C8AA-2C33-489B-9DB9-165EEF85609D}" type="slidenum">
              <a:rPr lang="en-GB">
                <a:solidFill>
                  <a:srgbClr val="3C1A40"/>
                </a:solidFill>
              </a:rPr>
              <a:pPr>
                <a:defRPr/>
              </a:pPr>
              <a:t>‹#›</a:t>
            </a:fld>
            <a:endParaRPr lang="en-GB">
              <a:solidFill>
                <a:srgbClr val="3C1A40"/>
              </a:solidFill>
            </a:endParaRPr>
          </a:p>
        </p:txBody>
      </p:sp>
    </p:spTree>
    <p:extLst>
      <p:ext uri="{BB962C8B-B14F-4D97-AF65-F5344CB8AC3E}">
        <p14:creationId xmlns:p14="http://schemas.microsoft.com/office/powerpoint/2010/main" val="2309323905"/>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2750" y="450058"/>
            <a:ext cx="1924050" cy="416718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987437" y="450058"/>
            <a:ext cx="5622925" cy="41671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Footer Placeholder 3"/>
          <p:cNvSpPr>
            <a:spLocks noGrp="1"/>
          </p:cNvSpPr>
          <p:nvPr>
            <p:ph type="ftr" sz="quarter" idx="10"/>
          </p:nvPr>
        </p:nvSpPr>
        <p:spPr/>
        <p:txBody>
          <a:bodyPr/>
          <a:lstStyle>
            <a:lvl1pPr>
              <a:defRPr/>
            </a:lvl1pPr>
          </a:lstStyle>
          <a:p>
            <a:pPr>
              <a:defRPr/>
            </a:pPr>
            <a:endParaRPr lang="en-GB">
              <a:solidFill>
                <a:srgbClr val="3C1A40"/>
              </a:solidFill>
            </a:endParaRPr>
          </a:p>
        </p:txBody>
      </p:sp>
      <p:sp>
        <p:nvSpPr>
          <p:cNvPr id="5" name="Slide Number Placeholder 4"/>
          <p:cNvSpPr>
            <a:spLocks noGrp="1"/>
          </p:cNvSpPr>
          <p:nvPr>
            <p:ph type="sldNum" sz="quarter" idx="11"/>
          </p:nvPr>
        </p:nvSpPr>
        <p:spPr/>
        <p:txBody>
          <a:bodyPr/>
          <a:lstStyle>
            <a:lvl1pPr>
              <a:defRPr smtClean="0"/>
            </a:lvl1pPr>
          </a:lstStyle>
          <a:p>
            <a:pPr>
              <a:defRPr/>
            </a:pPr>
            <a:fld id="{33993192-7C33-48AE-B254-A8151276A599}" type="slidenum">
              <a:rPr lang="en-GB">
                <a:solidFill>
                  <a:srgbClr val="3C1A40"/>
                </a:solidFill>
              </a:rPr>
              <a:pPr>
                <a:defRPr/>
              </a:pPr>
              <a:t>‹#›</a:t>
            </a:fld>
            <a:endParaRPr lang="en-GB">
              <a:solidFill>
                <a:srgbClr val="3C1A40"/>
              </a:solidFill>
            </a:endParaRPr>
          </a:p>
        </p:txBody>
      </p:sp>
    </p:spTree>
    <p:extLst>
      <p:ext uri="{BB962C8B-B14F-4D97-AF65-F5344CB8AC3E}">
        <p14:creationId xmlns:p14="http://schemas.microsoft.com/office/powerpoint/2010/main" val="2264042967"/>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838200" y="914400"/>
            <a:ext cx="7772400" cy="857250"/>
          </a:xfrm>
        </p:spPr>
        <p:txBody>
          <a:bodyPr/>
          <a:lstStyle>
            <a:lvl1pPr>
              <a:defRPr/>
            </a:lvl1pPr>
          </a:lstStyle>
          <a:p>
            <a:r>
              <a:rPr lang="en-GB"/>
              <a:t>Click to edit Master title style</a:t>
            </a:r>
          </a:p>
        </p:txBody>
      </p:sp>
      <p:sp>
        <p:nvSpPr>
          <p:cNvPr id="5123" name="Rectangle 3"/>
          <p:cNvSpPr>
            <a:spLocks noGrp="1" noChangeArrowheads="1"/>
          </p:cNvSpPr>
          <p:nvPr>
            <p:ph type="subTitle" idx="1"/>
          </p:nvPr>
        </p:nvSpPr>
        <p:spPr>
          <a:xfrm>
            <a:off x="1295400" y="1885950"/>
            <a:ext cx="6858000" cy="1371600"/>
          </a:xfrm>
        </p:spPr>
        <p:txBody>
          <a:bodyPr/>
          <a:lstStyle>
            <a:lvl1pPr marL="0" indent="0" algn="ctr">
              <a:buFontTx/>
              <a:buNone/>
              <a:defRPr sz="3200"/>
            </a:lvl1pPr>
          </a:lstStyle>
          <a:p>
            <a:r>
              <a:rPr lang="en-GB"/>
              <a:t>Gina Brown FRCR, MD</a:t>
            </a:r>
          </a:p>
          <a:p>
            <a:r>
              <a:rPr lang="en-GB"/>
              <a:t>The Royal Marsden Hospital</a:t>
            </a:r>
            <a:br>
              <a:rPr lang="en-GB"/>
            </a:br>
            <a:r>
              <a:rPr lang="en-GB"/>
              <a:t>London &amp; Surrey, UK</a:t>
            </a:r>
          </a:p>
        </p:txBody>
      </p:sp>
      <p:sp>
        <p:nvSpPr>
          <p:cNvPr id="5124" name="Rectangle 4"/>
          <p:cNvSpPr>
            <a:spLocks noChangeArrowheads="1"/>
          </p:cNvSpPr>
          <p:nvPr/>
        </p:nvSpPr>
        <p:spPr bwMode="auto">
          <a:xfrm>
            <a:off x="4787901" y="4624391"/>
            <a:ext cx="3246402" cy="461665"/>
          </a:xfrm>
          <a:prstGeom prst="rect">
            <a:avLst/>
          </a:prstGeom>
          <a:noFill/>
          <a:ln w="12700">
            <a:noFill/>
            <a:miter lim="800000"/>
            <a:headEnd/>
            <a:tailEnd/>
          </a:ln>
          <a:effectLst/>
        </p:spPr>
        <p:txBody>
          <a:bodyPr wrap="none">
            <a:spAutoFit/>
          </a:bodyPr>
          <a:lstStyle/>
          <a:p>
            <a:pPr eaLnBrk="0" hangingPunct="0">
              <a:spcBef>
                <a:spcPct val="50000"/>
              </a:spcBef>
            </a:pPr>
            <a:r>
              <a:rPr lang="en-GB" sz="2400">
                <a:solidFill>
                  <a:srgbClr val="808080"/>
                </a:solidFill>
                <a:latin typeface="Times New Roman" pitchFamily="18" charset="0"/>
              </a:rPr>
              <a:t>gina.brown@rmh.nhs.uk</a:t>
            </a:r>
          </a:p>
        </p:txBody>
      </p:sp>
      <p:pic>
        <p:nvPicPr>
          <p:cNvPr id="5125" name="Picture 5" descr="crest_white_large_anti-aliased"/>
          <p:cNvPicPr>
            <a:picLocks noChangeAspect="1" noChangeArrowheads="1"/>
          </p:cNvPicPr>
          <p:nvPr userDrawn="1"/>
        </p:nvPicPr>
        <p:blipFill>
          <a:blip r:embed="rId2" cstate="print"/>
          <a:srcRect/>
          <a:stretch>
            <a:fillRect/>
          </a:stretch>
        </p:blipFill>
        <p:spPr bwMode="auto">
          <a:xfrm>
            <a:off x="298457" y="4462463"/>
            <a:ext cx="563563" cy="467916"/>
          </a:xfrm>
          <a:prstGeom prst="rect">
            <a:avLst/>
          </a:prstGeom>
          <a:noFill/>
        </p:spPr>
      </p:pic>
      <p:pic>
        <p:nvPicPr>
          <p:cNvPr id="5126" name="Picture 4" descr="\\Mbauth\transfers\Matthew G\marsden_wordmark_(white).png"/>
          <p:cNvPicPr>
            <a:picLocks noChangeAspect="1" noChangeArrowheads="1"/>
          </p:cNvPicPr>
          <p:nvPr userDrawn="1"/>
        </p:nvPicPr>
        <p:blipFill>
          <a:blip r:embed="rId3"/>
          <a:srcRect/>
          <a:stretch>
            <a:fillRect/>
          </a:stretch>
        </p:blipFill>
        <p:spPr bwMode="auto">
          <a:xfrm>
            <a:off x="471488" y="338140"/>
            <a:ext cx="3060700" cy="415529"/>
          </a:xfrm>
          <a:prstGeom prst="rect">
            <a:avLst/>
          </a:prstGeom>
          <a:noFill/>
          <a:ln w="9525">
            <a:noFill/>
            <a:miter lim="800000"/>
            <a:headEnd/>
            <a:tailEnd/>
          </a:ln>
        </p:spPr>
      </p:pic>
    </p:spTree>
    <p:extLst>
      <p:ext uri="{BB962C8B-B14F-4D97-AF65-F5344CB8AC3E}">
        <p14:creationId xmlns:p14="http://schemas.microsoft.com/office/powerpoint/2010/main" val="4251200069"/>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746959434"/>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560225721"/>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485900"/>
            <a:ext cx="3810000" cy="3086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485900"/>
            <a:ext cx="3810000" cy="3086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782069176"/>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32"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32"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689186004"/>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964717199"/>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1494786"/>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7" y="204787"/>
            <a:ext cx="3008313" cy="871538"/>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04791"/>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7"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987193484"/>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054"/>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4025506"/>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781788830"/>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360716835"/>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457200"/>
            <a:ext cx="1943100" cy="41148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5800" y="457200"/>
            <a:ext cx="5676900" cy="4114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286974600"/>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6738" name="Rectangle 2"/>
          <p:cNvSpPr>
            <a:spLocks noGrp="1" noChangeArrowheads="1"/>
          </p:cNvSpPr>
          <p:nvPr>
            <p:ph type="ctrTitle"/>
          </p:nvPr>
        </p:nvSpPr>
        <p:spPr>
          <a:xfrm>
            <a:off x="838200" y="914400"/>
            <a:ext cx="7772400" cy="857250"/>
          </a:xfrm>
        </p:spPr>
        <p:txBody>
          <a:bodyPr/>
          <a:lstStyle>
            <a:lvl1pPr>
              <a:defRPr/>
            </a:lvl1pPr>
          </a:lstStyle>
          <a:p>
            <a:r>
              <a:rPr lang="en-GB"/>
              <a:t>Click to edit Master title style</a:t>
            </a:r>
          </a:p>
        </p:txBody>
      </p:sp>
      <p:sp>
        <p:nvSpPr>
          <p:cNvPr id="116739" name="Rectangle 3"/>
          <p:cNvSpPr>
            <a:spLocks noGrp="1" noChangeArrowheads="1"/>
          </p:cNvSpPr>
          <p:nvPr>
            <p:ph type="subTitle" idx="1"/>
          </p:nvPr>
        </p:nvSpPr>
        <p:spPr>
          <a:xfrm>
            <a:off x="1295400" y="1885950"/>
            <a:ext cx="6858000" cy="1371600"/>
          </a:xfrm>
        </p:spPr>
        <p:txBody>
          <a:bodyPr/>
          <a:lstStyle>
            <a:lvl1pPr marL="0" indent="0" algn="ctr">
              <a:buFontTx/>
              <a:buNone/>
              <a:defRPr sz="3200"/>
            </a:lvl1pPr>
          </a:lstStyle>
          <a:p>
            <a:r>
              <a:rPr lang="en-GB"/>
              <a:t>Gina Brown FRCR, MD</a:t>
            </a:r>
          </a:p>
          <a:p>
            <a:r>
              <a:rPr lang="en-GB"/>
              <a:t>The Royal Marsden Hospital</a:t>
            </a:r>
            <a:br>
              <a:rPr lang="en-GB"/>
            </a:br>
            <a:r>
              <a:rPr lang="en-GB"/>
              <a:t>London &amp; Surrey, UK</a:t>
            </a:r>
          </a:p>
        </p:txBody>
      </p:sp>
      <p:sp>
        <p:nvSpPr>
          <p:cNvPr id="116741" name="Rectangle 5"/>
          <p:cNvSpPr>
            <a:spLocks noChangeArrowheads="1"/>
          </p:cNvSpPr>
          <p:nvPr/>
        </p:nvSpPr>
        <p:spPr bwMode="auto">
          <a:xfrm>
            <a:off x="4787901" y="4624589"/>
            <a:ext cx="3528530" cy="461665"/>
          </a:xfrm>
          <a:prstGeom prst="rect">
            <a:avLst/>
          </a:prstGeom>
          <a:noFill/>
          <a:ln w="12700">
            <a:noFill/>
            <a:miter lim="800000"/>
            <a:headEnd/>
            <a:tailEnd/>
          </a:ln>
          <a:effectLst/>
        </p:spPr>
        <p:txBody>
          <a:bodyPr wrap="none">
            <a:spAutoFit/>
          </a:bodyPr>
          <a:lstStyle/>
          <a:p>
            <a:pPr eaLnBrk="0" hangingPunct="0">
              <a:spcBef>
                <a:spcPct val="20000"/>
              </a:spcBef>
              <a:buClr>
                <a:srgbClr val="FF0000"/>
              </a:buClr>
            </a:pPr>
            <a:r>
              <a:rPr lang="en-GB" sz="2400">
                <a:solidFill>
                  <a:srgbClr val="808080"/>
                </a:solidFill>
              </a:rPr>
              <a:t>gina.brown@rmh.nhs.uk</a:t>
            </a:r>
          </a:p>
        </p:txBody>
      </p:sp>
      <p:pic>
        <p:nvPicPr>
          <p:cNvPr id="116742" name="Picture 6" descr="crest_white_large_anti-aliased"/>
          <p:cNvPicPr>
            <a:picLocks noChangeAspect="1" noChangeArrowheads="1"/>
          </p:cNvPicPr>
          <p:nvPr userDrawn="1"/>
        </p:nvPicPr>
        <p:blipFill>
          <a:blip r:embed="rId2" cstate="print"/>
          <a:srcRect/>
          <a:stretch>
            <a:fillRect/>
          </a:stretch>
        </p:blipFill>
        <p:spPr bwMode="auto">
          <a:xfrm>
            <a:off x="298489" y="4462463"/>
            <a:ext cx="563563" cy="467916"/>
          </a:xfrm>
          <a:prstGeom prst="rect">
            <a:avLst/>
          </a:prstGeom>
          <a:noFill/>
        </p:spPr>
      </p:pic>
      <p:pic>
        <p:nvPicPr>
          <p:cNvPr id="116746" name="Picture 4" descr="\\Mbauth\transfers\Matthew G\marsden_wordmark_(white).png"/>
          <p:cNvPicPr>
            <a:picLocks noChangeAspect="1" noChangeArrowheads="1"/>
          </p:cNvPicPr>
          <p:nvPr userDrawn="1"/>
        </p:nvPicPr>
        <p:blipFill>
          <a:blip r:embed="rId3"/>
          <a:srcRect/>
          <a:stretch>
            <a:fillRect/>
          </a:stretch>
        </p:blipFill>
        <p:spPr bwMode="auto">
          <a:xfrm>
            <a:off x="471488" y="338338"/>
            <a:ext cx="3060700" cy="415529"/>
          </a:xfrm>
          <a:prstGeom prst="rect">
            <a:avLst/>
          </a:prstGeom>
          <a:noFill/>
          <a:ln w="9525">
            <a:noFill/>
            <a:miter lim="800000"/>
            <a:headEnd/>
            <a:tailEnd/>
          </a:ln>
        </p:spPr>
      </p:pic>
    </p:spTree>
    <p:extLst>
      <p:ext uri="{BB962C8B-B14F-4D97-AF65-F5344CB8AC3E}">
        <p14:creationId xmlns:p14="http://schemas.microsoft.com/office/powerpoint/2010/main" val="1178806897"/>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59735803"/>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638916816"/>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485900"/>
            <a:ext cx="3810000" cy="3086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485900"/>
            <a:ext cx="3810000" cy="3086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072410294"/>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33"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33"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163903017"/>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880326677"/>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57712968"/>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9" y="204787"/>
            <a:ext cx="3008313" cy="871538"/>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049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19"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454502372"/>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054"/>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40257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88585382"/>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866563381"/>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457200"/>
            <a:ext cx="1943100" cy="41148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5800" y="457200"/>
            <a:ext cx="5676900" cy="4114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696550619"/>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showMasterSp="0"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457200"/>
            <a:ext cx="7772400" cy="85725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85800" y="1485900"/>
            <a:ext cx="3810000" cy="30861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lipArt Placeholder 3"/>
          <p:cNvSpPr>
            <a:spLocks noGrp="1"/>
          </p:cNvSpPr>
          <p:nvPr>
            <p:ph type="clipArt" sz="half" idx="2"/>
          </p:nvPr>
        </p:nvSpPr>
        <p:spPr>
          <a:xfrm>
            <a:off x="4648200" y="1485900"/>
            <a:ext cx="3810000" cy="3086100"/>
          </a:xfrm>
        </p:spPr>
        <p:txBody>
          <a:bodyPr/>
          <a:lstStyle/>
          <a:p>
            <a:endParaRPr lang="en-GB"/>
          </a:p>
        </p:txBody>
      </p:sp>
    </p:spTree>
    <p:extLst>
      <p:ext uri="{BB962C8B-B14F-4D97-AF65-F5344CB8AC3E}">
        <p14:creationId xmlns:p14="http://schemas.microsoft.com/office/powerpoint/2010/main" val="3344568863"/>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showMasterSp="0"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85800" y="457200"/>
            <a:ext cx="7772400" cy="857250"/>
          </a:xfrm>
        </p:spPr>
        <p:txBody>
          <a:bodyPr/>
          <a:lstStyle/>
          <a:p>
            <a:r>
              <a:rPr lang="en-US"/>
              <a:t>Click to edit Master title style</a:t>
            </a:r>
            <a:endParaRPr lang="en-GB"/>
          </a:p>
        </p:txBody>
      </p:sp>
      <p:sp>
        <p:nvSpPr>
          <p:cNvPr id="3" name="Table Placeholder 2"/>
          <p:cNvSpPr>
            <a:spLocks noGrp="1"/>
          </p:cNvSpPr>
          <p:nvPr>
            <p:ph type="tbl" idx="1"/>
          </p:nvPr>
        </p:nvSpPr>
        <p:spPr>
          <a:xfrm>
            <a:off x="685800" y="1485900"/>
            <a:ext cx="7772400" cy="3086100"/>
          </a:xfrm>
        </p:spPr>
        <p:txBody>
          <a:bodyPr/>
          <a:lstStyle/>
          <a:p>
            <a:endParaRPr lang="en-GB"/>
          </a:p>
        </p:txBody>
      </p:sp>
    </p:spTree>
    <p:extLst>
      <p:ext uri="{BB962C8B-B14F-4D97-AF65-F5344CB8AC3E}">
        <p14:creationId xmlns:p14="http://schemas.microsoft.com/office/powerpoint/2010/main" val="3820839360"/>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Title Slide (no imag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2957127"/>
            <a:ext cx="6400800" cy="453385"/>
          </a:xfrm>
        </p:spPr>
        <p:txBody>
          <a:bodyPr/>
          <a:lstStyle>
            <a:lvl1pPr marL="0" indent="0" algn="l">
              <a:buNone/>
              <a:defRPr sz="1800">
                <a:solidFill>
                  <a:srgbClr val="000000"/>
                </a:solidFill>
                <a:latin typeface="Arial"/>
                <a:cs typeface="Arial"/>
              </a:defRPr>
            </a:lvl1pPr>
            <a:lvl2pPr marL="342892" indent="0" algn="ctr">
              <a:buNone/>
              <a:defRPr>
                <a:solidFill>
                  <a:schemeClr val="tx1">
                    <a:tint val="75000"/>
                  </a:schemeClr>
                </a:solidFill>
              </a:defRPr>
            </a:lvl2pPr>
            <a:lvl3pPr marL="685783" indent="0" algn="ctr">
              <a:buNone/>
              <a:defRPr>
                <a:solidFill>
                  <a:schemeClr val="tx1">
                    <a:tint val="75000"/>
                  </a:schemeClr>
                </a:solidFill>
              </a:defRPr>
            </a:lvl3pPr>
            <a:lvl4pPr marL="1028675" indent="0" algn="ctr">
              <a:buNone/>
              <a:defRPr>
                <a:solidFill>
                  <a:schemeClr val="tx1">
                    <a:tint val="75000"/>
                  </a:schemeClr>
                </a:solidFill>
              </a:defRPr>
            </a:lvl4pPr>
            <a:lvl5pPr marL="1371566" indent="0" algn="ctr">
              <a:buNone/>
              <a:defRPr>
                <a:solidFill>
                  <a:schemeClr val="tx1">
                    <a:tint val="75000"/>
                  </a:schemeClr>
                </a:solidFill>
              </a:defRPr>
            </a:lvl5pPr>
            <a:lvl6pPr marL="1714457" indent="0" algn="ctr">
              <a:buNone/>
              <a:defRPr>
                <a:solidFill>
                  <a:schemeClr val="tx1">
                    <a:tint val="75000"/>
                  </a:schemeClr>
                </a:solidFill>
              </a:defRPr>
            </a:lvl6pPr>
            <a:lvl7pPr marL="2057348" indent="0" algn="ctr">
              <a:buNone/>
              <a:defRPr>
                <a:solidFill>
                  <a:schemeClr val="tx1">
                    <a:tint val="75000"/>
                  </a:schemeClr>
                </a:solidFill>
              </a:defRPr>
            </a:lvl7pPr>
            <a:lvl8pPr marL="2400240" indent="0" algn="ctr">
              <a:buNone/>
              <a:defRPr>
                <a:solidFill>
                  <a:schemeClr val="tx1">
                    <a:tint val="75000"/>
                  </a:schemeClr>
                </a:solidFill>
              </a:defRPr>
            </a:lvl8pPr>
            <a:lvl9pPr marL="2743132" indent="0" algn="ctr">
              <a:buNone/>
              <a:defRPr>
                <a:solidFill>
                  <a:schemeClr val="tx1">
                    <a:tint val="75000"/>
                  </a:schemeClr>
                </a:solidFill>
              </a:defRPr>
            </a:lvl9pPr>
          </a:lstStyle>
          <a:p>
            <a:r>
              <a:rPr lang="en-GB" dirty="0"/>
              <a:t>Click to edit Master subtitle style</a:t>
            </a:r>
            <a:endParaRPr lang="en-US" dirty="0"/>
          </a:p>
        </p:txBody>
      </p:sp>
      <p:sp>
        <p:nvSpPr>
          <p:cNvPr id="13" name="Title 12"/>
          <p:cNvSpPr>
            <a:spLocks noGrp="1"/>
          </p:cNvSpPr>
          <p:nvPr>
            <p:ph type="title"/>
          </p:nvPr>
        </p:nvSpPr>
        <p:spPr>
          <a:xfrm>
            <a:off x="457200" y="1572517"/>
            <a:ext cx="8229600" cy="857250"/>
          </a:xfrm>
        </p:spPr>
        <p:txBody>
          <a:bodyPr/>
          <a:lstStyle>
            <a:lvl1pPr algn="l">
              <a:defRPr sz="3000" b="0">
                <a:solidFill>
                  <a:srgbClr val="003E74"/>
                </a:solidFill>
              </a:defRPr>
            </a:lvl1pPr>
          </a:lstStyle>
          <a:p>
            <a:r>
              <a:rPr lang="en-GB" dirty="0"/>
              <a:t>Click to edit Master title style</a:t>
            </a:r>
            <a:endParaRPr lang="en-US" dirty="0"/>
          </a:p>
        </p:txBody>
      </p:sp>
      <p:sp>
        <p:nvSpPr>
          <p:cNvPr id="10" name="Text Placeholder 9"/>
          <p:cNvSpPr>
            <a:spLocks noGrp="1"/>
          </p:cNvSpPr>
          <p:nvPr>
            <p:ph type="body" sz="quarter" idx="11" hasCustomPrompt="1"/>
          </p:nvPr>
        </p:nvSpPr>
        <p:spPr>
          <a:xfrm>
            <a:off x="457200" y="3955188"/>
            <a:ext cx="6400800" cy="254858"/>
          </a:xfrm>
        </p:spPr>
        <p:txBody>
          <a:bodyPr/>
          <a:lstStyle>
            <a:lvl1pPr marL="0" indent="0" algn="l">
              <a:buNone/>
              <a:defRPr sz="900" baseline="0">
                <a:solidFill>
                  <a:srgbClr val="002548"/>
                </a:solidFill>
              </a:defRPr>
            </a:lvl1pPr>
            <a:lvl2pPr marL="342892" indent="0" algn="ctr">
              <a:buNone/>
              <a:defRPr/>
            </a:lvl2pPr>
            <a:lvl3pPr marL="685783" indent="0" algn="ctr">
              <a:buNone/>
              <a:defRPr/>
            </a:lvl3pPr>
            <a:lvl4pPr marL="1028675" indent="0" algn="ctr">
              <a:buNone/>
              <a:defRPr/>
            </a:lvl4pPr>
            <a:lvl5pPr marL="1371566" indent="0" algn="ctr">
              <a:buNone/>
              <a:defRPr/>
            </a:lvl5pPr>
          </a:lstStyle>
          <a:p>
            <a:pPr lvl="0"/>
            <a:r>
              <a:rPr lang="en-GB" dirty="0"/>
              <a:t>Click to edit author name</a:t>
            </a:r>
            <a:endParaRPr lang="en-US" dirty="0"/>
          </a:p>
        </p:txBody>
      </p:sp>
      <p:sp>
        <p:nvSpPr>
          <p:cNvPr id="9" name="Text Placeholder 7"/>
          <p:cNvSpPr>
            <a:spLocks noGrp="1"/>
          </p:cNvSpPr>
          <p:nvPr>
            <p:ph type="body" sz="quarter" idx="10" hasCustomPrompt="1"/>
          </p:nvPr>
        </p:nvSpPr>
        <p:spPr>
          <a:xfrm>
            <a:off x="6553928" y="497146"/>
            <a:ext cx="2132875" cy="234218"/>
          </a:xfrm>
        </p:spPr>
        <p:txBody>
          <a:bodyPr/>
          <a:lstStyle>
            <a:lvl1pPr marL="0" indent="0" algn="r">
              <a:buNone/>
              <a:defRPr sz="750" b="1">
                <a:solidFill>
                  <a:srgbClr val="003E74"/>
                </a:solidFill>
              </a:defRPr>
            </a:lvl1pPr>
            <a:lvl2pPr marL="342892" indent="0">
              <a:buNone/>
              <a:defRPr sz="900">
                <a:solidFill>
                  <a:srgbClr val="003E74"/>
                </a:solidFill>
              </a:defRPr>
            </a:lvl2pPr>
            <a:lvl3pPr marL="685783" indent="0">
              <a:buNone/>
              <a:defRPr sz="900">
                <a:solidFill>
                  <a:srgbClr val="003E74"/>
                </a:solidFill>
              </a:defRPr>
            </a:lvl3pPr>
            <a:lvl4pPr marL="1028675" indent="0">
              <a:buNone/>
              <a:defRPr sz="900">
                <a:solidFill>
                  <a:srgbClr val="003E74"/>
                </a:solidFill>
              </a:defRPr>
            </a:lvl4pPr>
            <a:lvl5pPr marL="1371566" indent="0">
              <a:buNone/>
              <a:defRPr sz="900">
                <a:solidFill>
                  <a:srgbClr val="003E74"/>
                </a:solidFill>
              </a:defRPr>
            </a:lvl5pPr>
          </a:lstStyle>
          <a:p>
            <a:pPr lvl="0"/>
            <a:r>
              <a:rPr lang="en-GB" dirty="0"/>
              <a:t>Click to edit presentation title</a:t>
            </a:r>
            <a:endParaRPr lang="en-US" dirty="0"/>
          </a:p>
        </p:txBody>
      </p:sp>
      <p:sp>
        <p:nvSpPr>
          <p:cNvPr id="11" name="Text Placeholder 3"/>
          <p:cNvSpPr>
            <a:spLocks noGrp="1"/>
          </p:cNvSpPr>
          <p:nvPr>
            <p:ph type="body" sz="quarter" idx="12" hasCustomPrompt="1"/>
          </p:nvPr>
        </p:nvSpPr>
        <p:spPr>
          <a:xfrm>
            <a:off x="7239944" y="738265"/>
            <a:ext cx="1446859" cy="192881"/>
          </a:xfrm>
        </p:spPr>
        <p:txBody>
          <a:bodyPr/>
          <a:lstStyle>
            <a:lvl1pPr marL="0" indent="0" algn="r">
              <a:buNone/>
              <a:defRPr sz="750">
                <a:solidFill>
                  <a:srgbClr val="003E74"/>
                </a:solidFill>
              </a:defRPr>
            </a:lvl1pPr>
          </a:lstStyle>
          <a:p>
            <a:pPr lvl="0"/>
            <a:r>
              <a:rPr lang="en-US" dirty="0"/>
              <a:t>Click to add the date</a:t>
            </a:r>
          </a:p>
        </p:txBody>
      </p:sp>
    </p:spTree>
    <p:extLst>
      <p:ext uri="{BB962C8B-B14F-4D97-AF65-F5344CB8AC3E}">
        <p14:creationId xmlns:p14="http://schemas.microsoft.com/office/powerpoint/2010/main" val="3028264085"/>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1" y="3082581"/>
            <a:ext cx="3711608" cy="718386"/>
          </a:xfrm>
        </p:spPr>
        <p:txBody>
          <a:bodyPr/>
          <a:lstStyle>
            <a:lvl1pPr marL="0" indent="0" algn="l">
              <a:buNone/>
              <a:defRPr sz="1800">
                <a:solidFill>
                  <a:srgbClr val="000000"/>
                </a:solidFill>
                <a:latin typeface="Arial"/>
                <a:cs typeface="Arial"/>
              </a:defRPr>
            </a:lvl1pPr>
            <a:lvl2pPr marL="342892" indent="0" algn="ctr">
              <a:buNone/>
              <a:defRPr>
                <a:solidFill>
                  <a:schemeClr val="tx1">
                    <a:tint val="75000"/>
                  </a:schemeClr>
                </a:solidFill>
              </a:defRPr>
            </a:lvl2pPr>
            <a:lvl3pPr marL="685783" indent="0" algn="ctr">
              <a:buNone/>
              <a:defRPr>
                <a:solidFill>
                  <a:schemeClr val="tx1">
                    <a:tint val="75000"/>
                  </a:schemeClr>
                </a:solidFill>
              </a:defRPr>
            </a:lvl3pPr>
            <a:lvl4pPr marL="1028675" indent="0" algn="ctr">
              <a:buNone/>
              <a:defRPr>
                <a:solidFill>
                  <a:schemeClr val="tx1">
                    <a:tint val="75000"/>
                  </a:schemeClr>
                </a:solidFill>
              </a:defRPr>
            </a:lvl4pPr>
            <a:lvl5pPr marL="1371566" indent="0" algn="ctr">
              <a:buNone/>
              <a:defRPr>
                <a:solidFill>
                  <a:schemeClr val="tx1">
                    <a:tint val="75000"/>
                  </a:schemeClr>
                </a:solidFill>
              </a:defRPr>
            </a:lvl5pPr>
            <a:lvl6pPr marL="1714457" indent="0" algn="ctr">
              <a:buNone/>
              <a:defRPr>
                <a:solidFill>
                  <a:schemeClr val="tx1">
                    <a:tint val="75000"/>
                  </a:schemeClr>
                </a:solidFill>
              </a:defRPr>
            </a:lvl6pPr>
            <a:lvl7pPr marL="2057348" indent="0" algn="ctr">
              <a:buNone/>
              <a:defRPr>
                <a:solidFill>
                  <a:schemeClr val="tx1">
                    <a:tint val="75000"/>
                  </a:schemeClr>
                </a:solidFill>
              </a:defRPr>
            </a:lvl7pPr>
            <a:lvl8pPr marL="2400240" indent="0" algn="ctr">
              <a:buNone/>
              <a:defRPr>
                <a:solidFill>
                  <a:schemeClr val="tx1">
                    <a:tint val="75000"/>
                  </a:schemeClr>
                </a:solidFill>
              </a:defRPr>
            </a:lvl8pPr>
            <a:lvl9pPr marL="2743132" indent="0" algn="ctr">
              <a:buNone/>
              <a:defRPr>
                <a:solidFill>
                  <a:schemeClr val="tx1">
                    <a:tint val="75000"/>
                  </a:schemeClr>
                </a:solidFill>
              </a:defRPr>
            </a:lvl9pPr>
          </a:lstStyle>
          <a:p>
            <a:r>
              <a:rPr lang="en-GB" dirty="0"/>
              <a:t>Click to edit Master subtitle style</a:t>
            </a:r>
            <a:endParaRPr lang="en-US" dirty="0"/>
          </a:p>
        </p:txBody>
      </p:sp>
      <p:sp>
        <p:nvSpPr>
          <p:cNvPr id="4" name="Title 12"/>
          <p:cNvSpPr>
            <a:spLocks noGrp="1"/>
          </p:cNvSpPr>
          <p:nvPr>
            <p:ph type="title"/>
          </p:nvPr>
        </p:nvSpPr>
        <p:spPr>
          <a:xfrm>
            <a:off x="457201" y="1159490"/>
            <a:ext cx="3711608" cy="1615001"/>
          </a:xfrm>
        </p:spPr>
        <p:txBody>
          <a:bodyPr/>
          <a:lstStyle>
            <a:lvl1pPr>
              <a:defRPr sz="3000" b="0">
                <a:solidFill>
                  <a:srgbClr val="003E74"/>
                </a:solidFill>
              </a:defRPr>
            </a:lvl1pPr>
          </a:lstStyle>
          <a:p>
            <a:r>
              <a:rPr lang="en-GB" dirty="0"/>
              <a:t>Click to edit Master title style</a:t>
            </a:r>
            <a:endParaRPr lang="en-US" dirty="0"/>
          </a:p>
        </p:txBody>
      </p:sp>
      <p:sp>
        <p:nvSpPr>
          <p:cNvPr id="5" name="Text Placeholder 9"/>
          <p:cNvSpPr>
            <a:spLocks noGrp="1"/>
          </p:cNvSpPr>
          <p:nvPr>
            <p:ph type="body" sz="quarter" idx="11" hasCustomPrompt="1"/>
          </p:nvPr>
        </p:nvSpPr>
        <p:spPr>
          <a:xfrm>
            <a:off x="457200" y="4118515"/>
            <a:ext cx="3601176" cy="254858"/>
          </a:xfrm>
        </p:spPr>
        <p:txBody>
          <a:bodyPr/>
          <a:lstStyle>
            <a:lvl1pPr marL="0" indent="0" algn="l">
              <a:buNone/>
              <a:defRPr sz="900" baseline="0">
                <a:solidFill>
                  <a:srgbClr val="002548"/>
                </a:solidFill>
              </a:defRPr>
            </a:lvl1pPr>
            <a:lvl2pPr marL="342892" indent="0" algn="ctr">
              <a:buNone/>
              <a:defRPr/>
            </a:lvl2pPr>
            <a:lvl3pPr marL="685783" indent="0" algn="ctr">
              <a:buNone/>
              <a:defRPr/>
            </a:lvl3pPr>
            <a:lvl4pPr marL="1028675" indent="0" algn="ctr">
              <a:buNone/>
              <a:defRPr/>
            </a:lvl4pPr>
            <a:lvl5pPr marL="1371566" indent="0" algn="ctr">
              <a:buNone/>
              <a:defRPr/>
            </a:lvl5pPr>
          </a:lstStyle>
          <a:p>
            <a:pPr lvl="0"/>
            <a:r>
              <a:rPr lang="en-GB" dirty="0"/>
              <a:t>Click to edit author name</a:t>
            </a:r>
            <a:endParaRPr lang="en-US" dirty="0"/>
          </a:p>
        </p:txBody>
      </p:sp>
      <p:sp>
        <p:nvSpPr>
          <p:cNvPr id="7" name="Picture Placeholder 6"/>
          <p:cNvSpPr>
            <a:spLocks noGrp="1"/>
          </p:cNvSpPr>
          <p:nvPr>
            <p:ph type="pic" sz="quarter" idx="12"/>
          </p:nvPr>
        </p:nvSpPr>
        <p:spPr>
          <a:xfrm>
            <a:off x="4756152" y="1159669"/>
            <a:ext cx="3930650" cy="3213702"/>
          </a:xfrm>
        </p:spPr>
        <p:txBody>
          <a:bodyPr/>
          <a:lstStyle>
            <a:lvl1pPr>
              <a:buClr>
                <a:srgbClr val="002548"/>
              </a:buClr>
              <a:defRPr/>
            </a:lvl1pPr>
          </a:lstStyle>
          <a:p>
            <a:endParaRPr lang="en-US" dirty="0"/>
          </a:p>
        </p:txBody>
      </p:sp>
      <p:sp>
        <p:nvSpPr>
          <p:cNvPr id="11" name="Text Placeholder 7"/>
          <p:cNvSpPr>
            <a:spLocks noGrp="1"/>
          </p:cNvSpPr>
          <p:nvPr>
            <p:ph type="body" sz="quarter" idx="10" hasCustomPrompt="1"/>
          </p:nvPr>
        </p:nvSpPr>
        <p:spPr>
          <a:xfrm>
            <a:off x="6553928" y="497146"/>
            <a:ext cx="2132875" cy="234218"/>
          </a:xfrm>
        </p:spPr>
        <p:txBody>
          <a:bodyPr/>
          <a:lstStyle>
            <a:lvl1pPr marL="0" indent="0" algn="r">
              <a:buNone/>
              <a:defRPr sz="750" b="1">
                <a:solidFill>
                  <a:srgbClr val="003E74"/>
                </a:solidFill>
              </a:defRPr>
            </a:lvl1pPr>
            <a:lvl2pPr marL="342892" indent="0">
              <a:buNone/>
              <a:defRPr sz="900">
                <a:solidFill>
                  <a:srgbClr val="003E74"/>
                </a:solidFill>
              </a:defRPr>
            </a:lvl2pPr>
            <a:lvl3pPr marL="685783" indent="0">
              <a:buNone/>
              <a:defRPr sz="900">
                <a:solidFill>
                  <a:srgbClr val="003E74"/>
                </a:solidFill>
              </a:defRPr>
            </a:lvl3pPr>
            <a:lvl4pPr marL="1028675" indent="0">
              <a:buNone/>
              <a:defRPr sz="900">
                <a:solidFill>
                  <a:srgbClr val="003E74"/>
                </a:solidFill>
              </a:defRPr>
            </a:lvl4pPr>
            <a:lvl5pPr marL="1371566" indent="0">
              <a:buNone/>
              <a:defRPr sz="900">
                <a:solidFill>
                  <a:srgbClr val="003E74"/>
                </a:solidFill>
              </a:defRPr>
            </a:lvl5pPr>
          </a:lstStyle>
          <a:p>
            <a:pPr lvl="0"/>
            <a:r>
              <a:rPr lang="en-GB" dirty="0"/>
              <a:t>Click to edit presentation title</a:t>
            </a:r>
            <a:endParaRPr lang="en-US" dirty="0"/>
          </a:p>
        </p:txBody>
      </p:sp>
      <p:sp>
        <p:nvSpPr>
          <p:cNvPr id="12" name="Text Placeholder 3"/>
          <p:cNvSpPr>
            <a:spLocks noGrp="1"/>
          </p:cNvSpPr>
          <p:nvPr>
            <p:ph type="body" sz="quarter" idx="13" hasCustomPrompt="1"/>
          </p:nvPr>
        </p:nvSpPr>
        <p:spPr>
          <a:xfrm>
            <a:off x="7239944" y="738265"/>
            <a:ext cx="1446859" cy="192881"/>
          </a:xfrm>
        </p:spPr>
        <p:txBody>
          <a:bodyPr/>
          <a:lstStyle>
            <a:lvl1pPr marL="0" indent="0" algn="r">
              <a:buNone/>
              <a:defRPr sz="750">
                <a:solidFill>
                  <a:srgbClr val="003E74"/>
                </a:solidFill>
              </a:defRPr>
            </a:lvl1pPr>
          </a:lstStyle>
          <a:p>
            <a:pPr lvl="0"/>
            <a:r>
              <a:rPr lang="en-US" dirty="0"/>
              <a:t>Click to add the date</a:t>
            </a:r>
          </a:p>
        </p:txBody>
      </p:sp>
    </p:spTree>
    <p:extLst>
      <p:ext uri="{BB962C8B-B14F-4D97-AF65-F5344CB8AC3E}">
        <p14:creationId xmlns:p14="http://schemas.microsoft.com/office/powerpoint/2010/main" val="3679847265"/>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Content (on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1800"/>
            </a:lvl1pPr>
          </a:lstStyle>
          <a:p>
            <a:r>
              <a:rPr lang="en-GB" dirty="0"/>
              <a:t>Click to edit Master title style</a:t>
            </a:r>
            <a:endParaRPr lang="en-US" dirty="0"/>
          </a:p>
        </p:txBody>
      </p:sp>
      <p:sp>
        <p:nvSpPr>
          <p:cNvPr id="3" name="Content Placeholder 2"/>
          <p:cNvSpPr>
            <a:spLocks noGrp="1"/>
          </p:cNvSpPr>
          <p:nvPr>
            <p:ph idx="1"/>
          </p:nvPr>
        </p:nvSpPr>
        <p:spPr>
          <a:xfrm>
            <a:off x="457200" y="1759937"/>
            <a:ext cx="8229600" cy="2613435"/>
          </a:xfrm>
        </p:spPr>
        <p:txBody>
          <a:bodyPr/>
          <a:lstStyle>
            <a:lvl1pPr>
              <a:buClr>
                <a:srgbClr val="002548"/>
              </a:buClr>
              <a:defRPr/>
            </a:lvl1pPr>
            <a:lvl2pPr>
              <a:buClr>
                <a:srgbClr val="002548"/>
              </a:buClr>
              <a:defRPr/>
            </a:lvl2pPr>
            <a:lvl3pPr>
              <a:buClr>
                <a:srgbClr val="002548"/>
              </a:buClr>
              <a:defRPr sz="900"/>
            </a:lvl3pPr>
            <a:lvl4pPr>
              <a:buClr>
                <a:srgbClr val="002548"/>
              </a:buClr>
              <a:defRPr sz="900"/>
            </a:lvl4pPr>
            <a:lvl5pPr>
              <a:buClr>
                <a:srgbClr val="002548"/>
              </a:buClr>
              <a:defRPr sz="900">
                <a:latin typeface="+mn-lt"/>
              </a:defRPr>
            </a:lvl5pPr>
            <a:lvl6pPr marL="1714457" indent="0">
              <a:buNone/>
              <a:defRPr sz="1050" baseline="0">
                <a:latin typeface="+mn-lt"/>
              </a:defRPr>
            </a:lvl6pPr>
            <a:lvl7pPr>
              <a:defRPr/>
            </a:lvl7pPr>
            <a:lvl8pPr>
              <a:defRPr/>
            </a:lvl8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6" name="Text Placeholder 7"/>
          <p:cNvSpPr>
            <a:spLocks noGrp="1"/>
          </p:cNvSpPr>
          <p:nvPr>
            <p:ph type="body" sz="quarter" idx="10" hasCustomPrompt="1"/>
          </p:nvPr>
        </p:nvSpPr>
        <p:spPr>
          <a:xfrm>
            <a:off x="6553928" y="497146"/>
            <a:ext cx="2132875" cy="234218"/>
          </a:xfrm>
        </p:spPr>
        <p:txBody>
          <a:bodyPr/>
          <a:lstStyle>
            <a:lvl1pPr marL="0" indent="0" algn="r">
              <a:buNone/>
              <a:defRPr sz="750" b="1">
                <a:solidFill>
                  <a:srgbClr val="003E74"/>
                </a:solidFill>
              </a:defRPr>
            </a:lvl1pPr>
            <a:lvl2pPr marL="342892" indent="0">
              <a:buNone/>
              <a:defRPr sz="900">
                <a:solidFill>
                  <a:srgbClr val="003E74"/>
                </a:solidFill>
              </a:defRPr>
            </a:lvl2pPr>
            <a:lvl3pPr marL="685783" indent="0">
              <a:buNone/>
              <a:defRPr sz="900">
                <a:solidFill>
                  <a:srgbClr val="003E74"/>
                </a:solidFill>
              </a:defRPr>
            </a:lvl3pPr>
            <a:lvl4pPr marL="1028675" indent="0">
              <a:buNone/>
              <a:defRPr sz="900">
                <a:solidFill>
                  <a:srgbClr val="003E74"/>
                </a:solidFill>
              </a:defRPr>
            </a:lvl4pPr>
            <a:lvl5pPr marL="1371566" indent="0">
              <a:buNone/>
              <a:defRPr sz="900">
                <a:solidFill>
                  <a:srgbClr val="003E74"/>
                </a:solidFill>
              </a:defRPr>
            </a:lvl5pPr>
          </a:lstStyle>
          <a:p>
            <a:pPr lvl="0"/>
            <a:r>
              <a:rPr lang="en-GB" dirty="0"/>
              <a:t>Click to edit presentation title</a:t>
            </a:r>
            <a:endParaRPr lang="en-US" dirty="0"/>
          </a:p>
        </p:txBody>
      </p:sp>
      <p:sp>
        <p:nvSpPr>
          <p:cNvPr id="9" name="Text Placeholder 3"/>
          <p:cNvSpPr>
            <a:spLocks noGrp="1"/>
          </p:cNvSpPr>
          <p:nvPr>
            <p:ph type="body" sz="quarter" idx="12" hasCustomPrompt="1"/>
          </p:nvPr>
        </p:nvSpPr>
        <p:spPr>
          <a:xfrm>
            <a:off x="7239944" y="738265"/>
            <a:ext cx="1446859" cy="192881"/>
          </a:xfrm>
        </p:spPr>
        <p:txBody>
          <a:bodyPr/>
          <a:lstStyle>
            <a:lvl1pPr marL="0" indent="0" algn="r">
              <a:buNone/>
              <a:defRPr sz="750">
                <a:solidFill>
                  <a:srgbClr val="003E74"/>
                </a:solidFill>
              </a:defRPr>
            </a:lvl1pPr>
          </a:lstStyle>
          <a:p>
            <a:pPr lvl="0"/>
            <a:r>
              <a:rPr lang="en-US" dirty="0"/>
              <a:t>Click to add the date</a:t>
            </a:r>
          </a:p>
        </p:txBody>
      </p:sp>
    </p:spTree>
    <p:extLst>
      <p:ext uri="{BB962C8B-B14F-4D97-AF65-F5344CB8AC3E}">
        <p14:creationId xmlns:p14="http://schemas.microsoft.com/office/powerpoint/2010/main" val="3394396286"/>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Content (two columns)">
    <p:spTree>
      <p:nvGrpSpPr>
        <p:cNvPr id="1" name=""/>
        <p:cNvGrpSpPr/>
        <p:nvPr/>
      </p:nvGrpSpPr>
      <p:grpSpPr>
        <a:xfrm>
          <a:off x="0" y="0"/>
          <a:ext cx="0" cy="0"/>
          <a:chOff x="0" y="0"/>
          <a:chExt cx="0" cy="0"/>
        </a:xfrm>
      </p:grpSpPr>
      <p:sp>
        <p:nvSpPr>
          <p:cNvPr id="10" name="Content Placeholder 2"/>
          <p:cNvSpPr>
            <a:spLocks noGrp="1"/>
          </p:cNvSpPr>
          <p:nvPr>
            <p:ph idx="11"/>
          </p:nvPr>
        </p:nvSpPr>
        <p:spPr>
          <a:xfrm>
            <a:off x="457202" y="1759937"/>
            <a:ext cx="3950877" cy="2613435"/>
          </a:xfrm>
        </p:spPr>
        <p:txBody>
          <a:bodyPr/>
          <a:lstStyle>
            <a:lvl1pPr>
              <a:buClr>
                <a:srgbClr val="002548"/>
              </a:buClr>
              <a:defRPr/>
            </a:lvl1pPr>
            <a:lvl2pPr>
              <a:buClr>
                <a:srgbClr val="002548"/>
              </a:buClr>
              <a:defRPr/>
            </a:lvl2pPr>
            <a:lvl3pPr>
              <a:buClr>
                <a:srgbClr val="002548"/>
              </a:buClr>
              <a:defRPr/>
            </a:lvl3pPr>
            <a:lvl4pPr>
              <a:buClr>
                <a:srgbClr val="002548"/>
              </a:buClr>
              <a:defRPr/>
            </a:lvl4pPr>
            <a:lvl5pPr>
              <a:buClr>
                <a:srgbClr val="002548"/>
              </a:buClr>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2" name="Title 1"/>
          <p:cNvSpPr>
            <a:spLocks noGrp="1"/>
          </p:cNvSpPr>
          <p:nvPr>
            <p:ph type="title"/>
          </p:nvPr>
        </p:nvSpPr>
        <p:spPr/>
        <p:txBody>
          <a:bodyPr/>
          <a:lstStyle>
            <a:lvl1pPr>
              <a:defRPr sz="1800"/>
            </a:lvl1pPr>
          </a:lstStyle>
          <a:p>
            <a:r>
              <a:rPr lang="en-GB" dirty="0"/>
              <a:t>Click to edit Master title style</a:t>
            </a:r>
            <a:endParaRPr lang="en-US" dirty="0"/>
          </a:p>
        </p:txBody>
      </p:sp>
      <p:sp>
        <p:nvSpPr>
          <p:cNvPr id="12" name="Content Placeholder 2"/>
          <p:cNvSpPr>
            <a:spLocks noGrp="1"/>
          </p:cNvSpPr>
          <p:nvPr>
            <p:ph idx="12"/>
          </p:nvPr>
        </p:nvSpPr>
        <p:spPr>
          <a:xfrm>
            <a:off x="4735923" y="1759937"/>
            <a:ext cx="3950878" cy="2613435"/>
          </a:xfrm>
        </p:spPr>
        <p:txBody>
          <a:bodyPr/>
          <a:lstStyle>
            <a:lvl1pPr>
              <a:buClr>
                <a:srgbClr val="002548"/>
              </a:buClr>
              <a:defRPr/>
            </a:lvl1pPr>
            <a:lvl2pPr>
              <a:buClr>
                <a:srgbClr val="002548"/>
              </a:buClr>
              <a:defRPr/>
            </a:lvl2pPr>
            <a:lvl3pPr>
              <a:buClr>
                <a:srgbClr val="002548"/>
              </a:buClr>
              <a:defRPr/>
            </a:lvl3pPr>
            <a:lvl4pPr>
              <a:buClr>
                <a:srgbClr val="002548"/>
              </a:buClr>
              <a:defRPr/>
            </a:lvl4pPr>
            <a:lvl5pPr>
              <a:buClr>
                <a:srgbClr val="002548"/>
              </a:buClr>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3" name="Text Placeholder 7"/>
          <p:cNvSpPr>
            <a:spLocks noGrp="1"/>
          </p:cNvSpPr>
          <p:nvPr>
            <p:ph type="body" sz="quarter" idx="10" hasCustomPrompt="1"/>
          </p:nvPr>
        </p:nvSpPr>
        <p:spPr>
          <a:xfrm>
            <a:off x="6553928" y="497146"/>
            <a:ext cx="2132875" cy="234218"/>
          </a:xfrm>
        </p:spPr>
        <p:txBody>
          <a:bodyPr/>
          <a:lstStyle>
            <a:lvl1pPr marL="0" indent="0" algn="r">
              <a:buNone/>
              <a:defRPr sz="750" b="1">
                <a:solidFill>
                  <a:srgbClr val="003E74"/>
                </a:solidFill>
              </a:defRPr>
            </a:lvl1pPr>
            <a:lvl2pPr marL="342892" indent="0">
              <a:buNone/>
              <a:defRPr sz="900">
                <a:solidFill>
                  <a:srgbClr val="003E74"/>
                </a:solidFill>
              </a:defRPr>
            </a:lvl2pPr>
            <a:lvl3pPr marL="685783" indent="0">
              <a:buNone/>
              <a:defRPr sz="900">
                <a:solidFill>
                  <a:srgbClr val="003E74"/>
                </a:solidFill>
              </a:defRPr>
            </a:lvl3pPr>
            <a:lvl4pPr marL="1028675" indent="0">
              <a:buNone/>
              <a:defRPr sz="900">
                <a:solidFill>
                  <a:srgbClr val="003E74"/>
                </a:solidFill>
              </a:defRPr>
            </a:lvl4pPr>
            <a:lvl5pPr marL="1371566" indent="0">
              <a:buNone/>
              <a:defRPr sz="900">
                <a:solidFill>
                  <a:srgbClr val="003E74"/>
                </a:solidFill>
              </a:defRPr>
            </a:lvl5pPr>
          </a:lstStyle>
          <a:p>
            <a:pPr lvl="0"/>
            <a:r>
              <a:rPr lang="en-GB" dirty="0"/>
              <a:t>Click to edit presentation title</a:t>
            </a:r>
            <a:endParaRPr lang="en-US" dirty="0"/>
          </a:p>
        </p:txBody>
      </p:sp>
      <p:sp>
        <p:nvSpPr>
          <p:cNvPr id="14" name="Text Placeholder 3"/>
          <p:cNvSpPr>
            <a:spLocks noGrp="1"/>
          </p:cNvSpPr>
          <p:nvPr>
            <p:ph type="body" sz="quarter" idx="13" hasCustomPrompt="1"/>
          </p:nvPr>
        </p:nvSpPr>
        <p:spPr>
          <a:xfrm>
            <a:off x="7239944" y="738265"/>
            <a:ext cx="1446859" cy="192881"/>
          </a:xfrm>
        </p:spPr>
        <p:txBody>
          <a:bodyPr/>
          <a:lstStyle>
            <a:lvl1pPr marL="0" indent="0" algn="r">
              <a:buNone/>
              <a:defRPr sz="750">
                <a:solidFill>
                  <a:srgbClr val="003E74"/>
                </a:solidFill>
              </a:defRPr>
            </a:lvl1pPr>
          </a:lstStyle>
          <a:p>
            <a:pPr lvl="0"/>
            <a:r>
              <a:rPr lang="en-US" dirty="0"/>
              <a:t>Click to add the date</a:t>
            </a:r>
          </a:p>
        </p:txBody>
      </p:sp>
    </p:spTree>
    <p:extLst>
      <p:ext uri="{BB962C8B-B14F-4D97-AF65-F5344CB8AC3E}">
        <p14:creationId xmlns:p14="http://schemas.microsoft.com/office/powerpoint/2010/main" val="1531508339"/>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Content (with quote)">
    <p:spTree>
      <p:nvGrpSpPr>
        <p:cNvPr id="1" name=""/>
        <p:cNvGrpSpPr/>
        <p:nvPr/>
      </p:nvGrpSpPr>
      <p:grpSpPr>
        <a:xfrm>
          <a:off x="0" y="0"/>
          <a:ext cx="0" cy="0"/>
          <a:chOff x="0" y="0"/>
          <a:chExt cx="0" cy="0"/>
        </a:xfrm>
      </p:grpSpPr>
      <p:sp>
        <p:nvSpPr>
          <p:cNvPr id="3" name="Content Placeholder 2"/>
          <p:cNvSpPr>
            <a:spLocks noGrp="1"/>
          </p:cNvSpPr>
          <p:nvPr>
            <p:ph idx="11"/>
          </p:nvPr>
        </p:nvSpPr>
        <p:spPr>
          <a:xfrm>
            <a:off x="457202" y="1759937"/>
            <a:ext cx="3950877" cy="2613435"/>
          </a:xfrm>
        </p:spPr>
        <p:txBody>
          <a:bodyPr/>
          <a:lstStyle>
            <a:lvl1pPr>
              <a:buClr>
                <a:srgbClr val="002548"/>
              </a:buClr>
              <a:defRPr/>
            </a:lvl1pPr>
            <a:lvl2pPr>
              <a:buClr>
                <a:srgbClr val="002548"/>
              </a:buClr>
              <a:defRPr/>
            </a:lvl2pPr>
            <a:lvl3pPr>
              <a:buClr>
                <a:srgbClr val="002548"/>
              </a:buClr>
              <a:defRPr/>
            </a:lvl3pPr>
            <a:lvl4pPr>
              <a:buClr>
                <a:srgbClr val="002548"/>
              </a:buClr>
              <a:defRPr/>
            </a:lvl4pPr>
            <a:lvl5pPr>
              <a:buClr>
                <a:srgbClr val="002548"/>
              </a:buClr>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Title 1"/>
          <p:cNvSpPr>
            <a:spLocks noGrp="1"/>
          </p:cNvSpPr>
          <p:nvPr>
            <p:ph type="title"/>
          </p:nvPr>
        </p:nvSpPr>
        <p:spPr>
          <a:xfrm>
            <a:off x="457200" y="1115933"/>
            <a:ext cx="8229600" cy="380667"/>
          </a:xfrm>
        </p:spPr>
        <p:txBody>
          <a:bodyPr/>
          <a:lstStyle>
            <a:lvl1pPr>
              <a:defRPr sz="1800"/>
            </a:lvl1pPr>
          </a:lstStyle>
          <a:p>
            <a:r>
              <a:rPr lang="en-GB" dirty="0"/>
              <a:t>Click to edit Master title style</a:t>
            </a:r>
            <a:endParaRPr lang="en-US" dirty="0"/>
          </a:p>
        </p:txBody>
      </p:sp>
      <p:sp>
        <p:nvSpPr>
          <p:cNvPr id="6" name="Content Placeholder 2"/>
          <p:cNvSpPr>
            <a:spLocks noGrp="1"/>
          </p:cNvSpPr>
          <p:nvPr>
            <p:ph idx="12" hasCustomPrompt="1"/>
          </p:nvPr>
        </p:nvSpPr>
        <p:spPr>
          <a:xfrm>
            <a:off x="4735923" y="1759938"/>
            <a:ext cx="3950878" cy="1948997"/>
          </a:xfrm>
        </p:spPr>
        <p:txBody>
          <a:bodyPr/>
          <a:lstStyle>
            <a:lvl1pPr marL="0" indent="0">
              <a:buClr>
                <a:srgbClr val="0085CA"/>
              </a:buClr>
              <a:buNone/>
              <a:defRPr sz="2100" b="0" i="1" baseline="0">
                <a:solidFill>
                  <a:srgbClr val="003E74"/>
                </a:solidFill>
              </a:defRPr>
            </a:lvl1pPr>
            <a:lvl2pPr>
              <a:buClr>
                <a:srgbClr val="0085CA"/>
              </a:buClr>
              <a:defRPr/>
            </a:lvl2pPr>
            <a:lvl3pPr>
              <a:buClr>
                <a:srgbClr val="0085CA"/>
              </a:buClr>
              <a:defRPr/>
            </a:lvl3pPr>
            <a:lvl4pPr>
              <a:buClr>
                <a:srgbClr val="0085CA"/>
              </a:buClr>
              <a:defRPr/>
            </a:lvl4pPr>
            <a:lvl5pPr>
              <a:buClr>
                <a:srgbClr val="0085CA"/>
              </a:buClr>
              <a:defRPr/>
            </a:lvl5pPr>
          </a:lstStyle>
          <a:p>
            <a:pPr lvl="0"/>
            <a:r>
              <a:rPr lang="en-GB" dirty="0"/>
              <a:t>“Click to add a quote”</a:t>
            </a:r>
            <a:endParaRPr lang="en-US" dirty="0"/>
          </a:p>
        </p:txBody>
      </p:sp>
      <p:sp>
        <p:nvSpPr>
          <p:cNvPr id="8" name="Text Placeholder 12"/>
          <p:cNvSpPr>
            <a:spLocks noGrp="1"/>
          </p:cNvSpPr>
          <p:nvPr>
            <p:ph type="body" sz="quarter" idx="14" hasCustomPrompt="1"/>
          </p:nvPr>
        </p:nvSpPr>
        <p:spPr>
          <a:xfrm>
            <a:off x="4735517" y="3890251"/>
            <a:ext cx="3951287" cy="483120"/>
          </a:xfrm>
        </p:spPr>
        <p:txBody>
          <a:bodyPr/>
          <a:lstStyle>
            <a:lvl1pPr marL="0" marR="0" indent="0" algn="l" defTabSz="342892" rtl="0" eaLnBrk="1" fontAlgn="auto" latinLnBrk="0" hangingPunct="1">
              <a:lnSpc>
                <a:spcPct val="100000"/>
              </a:lnSpc>
              <a:spcBef>
                <a:spcPct val="20000"/>
              </a:spcBef>
              <a:spcAft>
                <a:spcPts val="0"/>
              </a:spcAft>
              <a:buClr>
                <a:srgbClr val="0085CA"/>
              </a:buClr>
              <a:buSzTx/>
              <a:buFont typeface="Arial"/>
              <a:buNone/>
              <a:tabLst/>
              <a:defRPr sz="900" baseline="0">
                <a:solidFill>
                  <a:srgbClr val="002548"/>
                </a:solidFill>
              </a:defRPr>
            </a:lvl1pPr>
            <a:lvl2pPr marL="342892" indent="0">
              <a:buNone/>
              <a:defRPr/>
            </a:lvl2pPr>
            <a:lvl3pPr marL="685783" indent="0">
              <a:buNone/>
              <a:defRPr/>
            </a:lvl3pPr>
            <a:lvl4pPr marL="1028675" indent="0">
              <a:buNone/>
              <a:defRPr/>
            </a:lvl4pPr>
            <a:lvl5pPr marL="1371566" indent="0">
              <a:buNone/>
              <a:defRPr/>
            </a:lvl5pPr>
          </a:lstStyle>
          <a:p>
            <a:pPr marL="0" marR="0" lvl="0" indent="0" algn="l" defTabSz="342892" rtl="0" eaLnBrk="1" fontAlgn="auto" latinLnBrk="0" hangingPunct="1">
              <a:lnSpc>
                <a:spcPct val="100000"/>
              </a:lnSpc>
              <a:spcBef>
                <a:spcPct val="20000"/>
              </a:spcBef>
              <a:spcAft>
                <a:spcPts val="0"/>
              </a:spcAft>
              <a:buClr>
                <a:srgbClr val="0085CA"/>
              </a:buClr>
              <a:buSzTx/>
              <a:buFont typeface="Arial"/>
              <a:buNone/>
              <a:tabLst/>
              <a:defRPr/>
            </a:pPr>
            <a:r>
              <a:rPr lang="en-GB" dirty="0"/>
              <a:t>Click to add quote attribution</a:t>
            </a:r>
            <a:endParaRPr lang="en-US" dirty="0"/>
          </a:p>
        </p:txBody>
      </p:sp>
      <p:sp>
        <p:nvSpPr>
          <p:cNvPr id="10" name="Text Placeholder 7"/>
          <p:cNvSpPr>
            <a:spLocks noGrp="1"/>
          </p:cNvSpPr>
          <p:nvPr>
            <p:ph type="body" sz="quarter" idx="10" hasCustomPrompt="1"/>
          </p:nvPr>
        </p:nvSpPr>
        <p:spPr>
          <a:xfrm>
            <a:off x="6553928" y="497146"/>
            <a:ext cx="2132875" cy="234218"/>
          </a:xfrm>
        </p:spPr>
        <p:txBody>
          <a:bodyPr/>
          <a:lstStyle>
            <a:lvl1pPr marL="0" indent="0" algn="r">
              <a:buNone/>
              <a:defRPr sz="750" b="1">
                <a:solidFill>
                  <a:srgbClr val="003E74"/>
                </a:solidFill>
              </a:defRPr>
            </a:lvl1pPr>
            <a:lvl2pPr marL="342892" indent="0">
              <a:buNone/>
              <a:defRPr sz="900">
                <a:solidFill>
                  <a:srgbClr val="003E74"/>
                </a:solidFill>
              </a:defRPr>
            </a:lvl2pPr>
            <a:lvl3pPr marL="685783" indent="0">
              <a:buNone/>
              <a:defRPr sz="900">
                <a:solidFill>
                  <a:srgbClr val="003E74"/>
                </a:solidFill>
              </a:defRPr>
            </a:lvl3pPr>
            <a:lvl4pPr marL="1028675" indent="0">
              <a:buNone/>
              <a:defRPr sz="900">
                <a:solidFill>
                  <a:srgbClr val="003E74"/>
                </a:solidFill>
              </a:defRPr>
            </a:lvl4pPr>
            <a:lvl5pPr marL="1371566" indent="0">
              <a:buNone/>
              <a:defRPr sz="900">
                <a:solidFill>
                  <a:srgbClr val="003E74"/>
                </a:solidFill>
              </a:defRPr>
            </a:lvl5pPr>
          </a:lstStyle>
          <a:p>
            <a:pPr lvl="0"/>
            <a:r>
              <a:rPr lang="en-GB" dirty="0"/>
              <a:t>Click to edit presentation title</a:t>
            </a:r>
            <a:endParaRPr lang="en-US" dirty="0"/>
          </a:p>
        </p:txBody>
      </p:sp>
      <p:sp>
        <p:nvSpPr>
          <p:cNvPr id="11" name="Text Placeholder 3"/>
          <p:cNvSpPr>
            <a:spLocks noGrp="1"/>
          </p:cNvSpPr>
          <p:nvPr>
            <p:ph type="body" sz="quarter" idx="15" hasCustomPrompt="1"/>
          </p:nvPr>
        </p:nvSpPr>
        <p:spPr>
          <a:xfrm>
            <a:off x="7239944" y="738265"/>
            <a:ext cx="1446859" cy="192881"/>
          </a:xfrm>
        </p:spPr>
        <p:txBody>
          <a:bodyPr/>
          <a:lstStyle>
            <a:lvl1pPr marL="0" indent="0" algn="r">
              <a:buNone/>
              <a:defRPr sz="750">
                <a:solidFill>
                  <a:srgbClr val="003E74"/>
                </a:solidFill>
              </a:defRPr>
            </a:lvl1pPr>
          </a:lstStyle>
          <a:p>
            <a:pPr lvl="0"/>
            <a:r>
              <a:rPr lang="en-US" dirty="0"/>
              <a:t>Click to add the date</a:t>
            </a:r>
          </a:p>
        </p:txBody>
      </p:sp>
    </p:spTree>
    <p:extLst>
      <p:ext uri="{BB962C8B-B14F-4D97-AF65-F5344CB8AC3E}">
        <p14:creationId xmlns:p14="http://schemas.microsoft.com/office/powerpoint/2010/main" val="3692897910"/>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Content (two columns with image)">
    <p:spTree>
      <p:nvGrpSpPr>
        <p:cNvPr id="1" name=""/>
        <p:cNvGrpSpPr/>
        <p:nvPr/>
      </p:nvGrpSpPr>
      <p:grpSpPr>
        <a:xfrm>
          <a:off x="0" y="0"/>
          <a:ext cx="0" cy="0"/>
          <a:chOff x="0" y="0"/>
          <a:chExt cx="0" cy="0"/>
        </a:xfrm>
      </p:grpSpPr>
      <p:sp>
        <p:nvSpPr>
          <p:cNvPr id="3" name="Content Placeholder 2"/>
          <p:cNvSpPr>
            <a:spLocks noGrp="1"/>
          </p:cNvSpPr>
          <p:nvPr>
            <p:ph idx="11"/>
          </p:nvPr>
        </p:nvSpPr>
        <p:spPr>
          <a:xfrm>
            <a:off x="457202" y="1759937"/>
            <a:ext cx="3950877" cy="2613435"/>
          </a:xfrm>
        </p:spPr>
        <p:txBody>
          <a:bodyPr/>
          <a:lstStyle>
            <a:lvl1pPr>
              <a:buClr>
                <a:srgbClr val="002548"/>
              </a:buClr>
              <a:defRPr/>
            </a:lvl1pPr>
            <a:lvl2pPr>
              <a:buClr>
                <a:srgbClr val="002548"/>
              </a:buClr>
              <a:defRPr/>
            </a:lvl2pPr>
            <a:lvl3pPr>
              <a:buClr>
                <a:srgbClr val="002548"/>
              </a:buClr>
              <a:defRPr/>
            </a:lvl3pPr>
            <a:lvl4pPr>
              <a:buClr>
                <a:srgbClr val="002548"/>
              </a:buClr>
              <a:defRPr/>
            </a:lvl4pPr>
            <a:lvl5pPr>
              <a:buClr>
                <a:srgbClr val="002548"/>
              </a:buClr>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Title 1"/>
          <p:cNvSpPr>
            <a:spLocks noGrp="1"/>
          </p:cNvSpPr>
          <p:nvPr>
            <p:ph type="title"/>
          </p:nvPr>
        </p:nvSpPr>
        <p:spPr>
          <a:xfrm>
            <a:off x="457200" y="1115933"/>
            <a:ext cx="8229600" cy="380667"/>
          </a:xfrm>
        </p:spPr>
        <p:txBody>
          <a:bodyPr/>
          <a:lstStyle>
            <a:lvl1pPr>
              <a:defRPr sz="1800"/>
            </a:lvl1pPr>
          </a:lstStyle>
          <a:p>
            <a:r>
              <a:rPr lang="en-GB" dirty="0"/>
              <a:t>Click to edit Master title style</a:t>
            </a:r>
            <a:endParaRPr lang="en-US" dirty="0"/>
          </a:p>
        </p:txBody>
      </p:sp>
      <p:sp>
        <p:nvSpPr>
          <p:cNvPr id="9" name="Picture Placeholder 8"/>
          <p:cNvSpPr>
            <a:spLocks noGrp="1"/>
          </p:cNvSpPr>
          <p:nvPr>
            <p:ph type="pic" sz="quarter" idx="13"/>
          </p:nvPr>
        </p:nvSpPr>
        <p:spPr>
          <a:xfrm>
            <a:off x="4735517" y="1759938"/>
            <a:ext cx="3951287" cy="1976608"/>
          </a:xfrm>
        </p:spPr>
        <p:txBody>
          <a:bodyPr/>
          <a:lstStyle>
            <a:lvl1pPr>
              <a:buClr>
                <a:srgbClr val="002548"/>
              </a:buClr>
              <a:defRPr/>
            </a:lvl1pPr>
          </a:lstStyle>
          <a:p>
            <a:endParaRPr lang="en-US" dirty="0"/>
          </a:p>
        </p:txBody>
      </p:sp>
      <p:sp>
        <p:nvSpPr>
          <p:cNvPr id="13" name="Text Placeholder 12"/>
          <p:cNvSpPr>
            <a:spLocks noGrp="1"/>
          </p:cNvSpPr>
          <p:nvPr>
            <p:ph type="body" sz="quarter" idx="14" hasCustomPrompt="1"/>
          </p:nvPr>
        </p:nvSpPr>
        <p:spPr>
          <a:xfrm>
            <a:off x="4735517" y="3942711"/>
            <a:ext cx="3951287" cy="427906"/>
          </a:xfrm>
        </p:spPr>
        <p:txBody>
          <a:bodyPr/>
          <a:lstStyle>
            <a:lvl1pPr marL="0" indent="0">
              <a:buNone/>
              <a:defRPr sz="750">
                <a:solidFill>
                  <a:srgbClr val="002548"/>
                </a:solidFill>
              </a:defRPr>
            </a:lvl1pPr>
            <a:lvl2pPr marL="342892" indent="0">
              <a:buNone/>
              <a:defRPr/>
            </a:lvl2pPr>
            <a:lvl3pPr marL="685783" indent="0">
              <a:buNone/>
              <a:defRPr/>
            </a:lvl3pPr>
            <a:lvl4pPr marL="1028675" indent="0">
              <a:buNone/>
              <a:defRPr/>
            </a:lvl4pPr>
            <a:lvl5pPr marL="1371566" indent="0">
              <a:buNone/>
              <a:defRPr/>
            </a:lvl5pPr>
          </a:lstStyle>
          <a:p>
            <a:pPr lvl="0"/>
            <a:r>
              <a:rPr lang="en-GB" dirty="0"/>
              <a:t>Click to add caption</a:t>
            </a:r>
            <a:endParaRPr lang="en-US" dirty="0"/>
          </a:p>
        </p:txBody>
      </p:sp>
      <p:sp>
        <p:nvSpPr>
          <p:cNvPr id="8" name="Text Placeholder 7"/>
          <p:cNvSpPr>
            <a:spLocks noGrp="1"/>
          </p:cNvSpPr>
          <p:nvPr>
            <p:ph type="body" sz="quarter" idx="10" hasCustomPrompt="1"/>
          </p:nvPr>
        </p:nvSpPr>
        <p:spPr>
          <a:xfrm>
            <a:off x="6553928" y="497146"/>
            <a:ext cx="2132875" cy="234218"/>
          </a:xfrm>
        </p:spPr>
        <p:txBody>
          <a:bodyPr/>
          <a:lstStyle>
            <a:lvl1pPr marL="0" indent="0" algn="r">
              <a:buNone/>
              <a:defRPr sz="750" b="1">
                <a:solidFill>
                  <a:srgbClr val="003E74"/>
                </a:solidFill>
              </a:defRPr>
            </a:lvl1pPr>
            <a:lvl2pPr marL="342892" indent="0">
              <a:buNone/>
              <a:defRPr sz="900">
                <a:solidFill>
                  <a:srgbClr val="003E74"/>
                </a:solidFill>
              </a:defRPr>
            </a:lvl2pPr>
            <a:lvl3pPr marL="685783" indent="0">
              <a:buNone/>
              <a:defRPr sz="900">
                <a:solidFill>
                  <a:srgbClr val="003E74"/>
                </a:solidFill>
              </a:defRPr>
            </a:lvl3pPr>
            <a:lvl4pPr marL="1028675" indent="0">
              <a:buNone/>
              <a:defRPr sz="900">
                <a:solidFill>
                  <a:srgbClr val="003E74"/>
                </a:solidFill>
              </a:defRPr>
            </a:lvl4pPr>
            <a:lvl5pPr marL="1371566" indent="0">
              <a:buNone/>
              <a:defRPr sz="900">
                <a:solidFill>
                  <a:srgbClr val="003E74"/>
                </a:solidFill>
              </a:defRPr>
            </a:lvl5pPr>
          </a:lstStyle>
          <a:p>
            <a:pPr lvl="0"/>
            <a:r>
              <a:rPr lang="en-GB" dirty="0"/>
              <a:t>Click to edit presentation title</a:t>
            </a:r>
            <a:endParaRPr lang="en-US" dirty="0"/>
          </a:p>
        </p:txBody>
      </p:sp>
      <p:sp>
        <p:nvSpPr>
          <p:cNvPr id="11" name="Text Placeholder 3"/>
          <p:cNvSpPr>
            <a:spLocks noGrp="1"/>
          </p:cNvSpPr>
          <p:nvPr>
            <p:ph type="body" sz="quarter" idx="12" hasCustomPrompt="1"/>
          </p:nvPr>
        </p:nvSpPr>
        <p:spPr>
          <a:xfrm>
            <a:off x="7239944" y="738265"/>
            <a:ext cx="1446859" cy="192881"/>
          </a:xfrm>
        </p:spPr>
        <p:txBody>
          <a:bodyPr/>
          <a:lstStyle>
            <a:lvl1pPr marL="0" indent="0" algn="r">
              <a:buNone/>
              <a:defRPr sz="750">
                <a:solidFill>
                  <a:srgbClr val="003E74"/>
                </a:solidFill>
              </a:defRPr>
            </a:lvl1pPr>
          </a:lstStyle>
          <a:p>
            <a:pPr lvl="0"/>
            <a:r>
              <a:rPr lang="en-US" dirty="0"/>
              <a:t>Click to add the date</a:t>
            </a:r>
          </a:p>
        </p:txBody>
      </p:sp>
    </p:spTree>
    <p:extLst>
      <p:ext uri="{BB962C8B-B14F-4D97-AF65-F5344CB8AC3E}">
        <p14:creationId xmlns:p14="http://schemas.microsoft.com/office/powerpoint/2010/main" val="2758191619"/>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Single image/media and caption">
    <p:spTree>
      <p:nvGrpSpPr>
        <p:cNvPr id="1" name=""/>
        <p:cNvGrpSpPr/>
        <p:nvPr/>
      </p:nvGrpSpPr>
      <p:grpSpPr>
        <a:xfrm>
          <a:off x="0" y="0"/>
          <a:ext cx="0" cy="0"/>
          <a:chOff x="0" y="0"/>
          <a:chExt cx="0" cy="0"/>
        </a:xfrm>
      </p:grpSpPr>
      <p:sp>
        <p:nvSpPr>
          <p:cNvPr id="7" name="Picture Placeholder 8"/>
          <p:cNvSpPr>
            <a:spLocks noGrp="1"/>
          </p:cNvSpPr>
          <p:nvPr>
            <p:ph type="pic" sz="quarter" idx="13"/>
          </p:nvPr>
        </p:nvSpPr>
        <p:spPr>
          <a:xfrm>
            <a:off x="457203" y="1115933"/>
            <a:ext cx="8229601" cy="2639020"/>
          </a:xfrm>
        </p:spPr>
        <p:txBody>
          <a:bodyPr/>
          <a:lstStyle>
            <a:lvl1pPr>
              <a:buClr>
                <a:srgbClr val="002548"/>
              </a:buClr>
              <a:defRPr/>
            </a:lvl1pPr>
          </a:lstStyle>
          <a:p>
            <a:endParaRPr lang="en-US" dirty="0"/>
          </a:p>
        </p:txBody>
      </p:sp>
      <p:sp>
        <p:nvSpPr>
          <p:cNvPr id="9" name="Text Placeholder 7"/>
          <p:cNvSpPr>
            <a:spLocks noGrp="1"/>
          </p:cNvSpPr>
          <p:nvPr>
            <p:ph type="body" sz="quarter" idx="10" hasCustomPrompt="1"/>
          </p:nvPr>
        </p:nvSpPr>
        <p:spPr>
          <a:xfrm>
            <a:off x="6553928" y="497146"/>
            <a:ext cx="2132875" cy="234218"/>
          </a:xfrm>
        </p:spPr>
        <p:txBody>
          <a:bodyPr/>
          <a:lstStyle>
            <a:lvl1pPr marL="0" indent="0" algn="r">
              <a:buNone/>
              <a:defRPr sz="750" b="1">
                <a:solidFill>
                  <a:srgbClr val="003E74"/>
                </a:solidFill>
              </a:defRPr>
            </a:lvl1pPr>
            <a:lvl2pPr marL="342892" indent="0">
              <a:buNone/>
              <a:defRPr sz="900">
                <a:solidFill>
                  <a:srgbClr val="003E74"/>
                </a:solidFill>
              </a:defRPr>
            </a:lvl2pPr>
            <a:lvl3pPr marL="685783" indent="0">
              <a:buNone/>
              <a:defRPr sz="900">
                <a:solidFill>
                  <a:srgbClr val="003E74"/>
                </a:solidFill>
              </a:defRPr>
            </a:lvl3pPr>
            <a:lvl4pPr marL="1028675" indent="0">
              <a:buNone/>
              <a:defRPr sz="900">
                <a:solidFill>
                  <a:srgbClr val="003E74"/>
                </a:solidFill>
              </a:defRPr>
            </a:lvl4pPr>
            <a:lvl5pPr marL="1371566" indent="0">
              <a:buNone/>
              <a:defRPr sz="900">
                <a:solidFill>
                  <a:srgbClr val="003E74"/>
                </a:solidFill>
              </a:defRPr>
            </a:lvl5pPr>
          </a:lstStyle>
          <a:p>
            <a:pPr lvl="0"/>
            <a:r>
              <a:rPr lang="en-GB" dirty="0"/>
              <a:t>Click to edit presentation title</a:t>
            </a:r>
            <a:endParaRPr lang="en-US" dirty="0"/>
          </a:p>
        </p:txBody>
      </p:sp>
      <p:sp>
        <p:nvSpPr>
          <p:cNvPr id="11" name="Text Placeholder 3"/>
          <p:cNvSpPr>
            <a:spLocks noGrp="1"/>
          </p:cNvSpPr>
          <p:nvPr>
            <p:ph type="body" sz="quarter" idx="12" hasCustomPrompt="1"/>
          </p:nvPr>
        </p:nvSpPr>
        <p:spPr>
          <a:xfrm>
            <a:off x="7239944" y="738265"/>
            <a:ext cx="1446859" cy="192881"/>
          </a:xfrm>
        </p:spPr>
        <p:txBody>
          <a:bodyPr/>
          <a:lstStyle>
            <a:lvl1pPr marL="0" indent="0" algn="r">
              <a:buNone/>
              <a:defRPr sz="750">
                <a:solidFill>
                  <a:srgbClr val="003E74"/>
                </a:solidFill>
              </a:defRPr>
            </a:lvl1pPr>
          </a:lstStyle>
          <a:p>
            <a:pPr lvl="0"/>
            <a:r>
              <a:rPr lang="en-US" dirty="0"/>
              <a:t>Click to add the date</a:t>
            </a:r>
          </a:p>
        </p:txBody>
      </p:sp>
      <p:sp>
        <p:nvSpPr>
          <p:cNvPr id="12" name="Text Placeholder 12"/>
          <p:cNvSpPr>
            <a:spLocks noGrp="1"/>
          </p:cNvSpPr>
          <p:nvPr>
            <p:ph type="body" sz="quarter" idx="14" hasCustomPrompt="1"/>
          </p:nvPr>
        </p:nvSpPr>
        <p:spPr>
          <a:xfrm>
            <a:off x="457203" y="3945467"/>
            <a:ext cx="3951287" cy="427906"/>
          </a:xfrm>
        </p:spPr>
        <p:txBody>
          <a:bodyPr/>
          <a:lstStyle>
            <a:lvl1pPr marL="0" indent="0">
              <a:buNone/>
              <a:defRPr sz="750">
                <a:solidFill>
                  <a:srgbClr val="002548"/>
                </a:solidFill>
              </a:defRPr>
            </a:lvl1pPr>
            <a:lvl2pPr marL="342892" indent="0">
              <a:buNone/>
              <a:defRPr/>
            </a:lvl2pPr>
            <a:lvl3pPr marL="685783" indent="0">
              <a:buNone/>
              <a:defRPr/>
            </a:lvl3pPr>
            <a:lvl4pPr marL="1028675" indent="0">
              <a:buNone/>
              <a:defRPr/>
            </a:lvl4pPr>
            <a:lvl5pPr marL="1371566" indent="0">
              <a:buNone/>
              <a:defRPr/>
            </a:lvl5pPr>
          </a:lstStyle>
          <a:p>
            <a:pPr lvl="0"/>
            <a:r>
              <a:rPr lang="en-GB" dirty="0"/>
              <a:t>Click to add caption</a:t>
            </a:r>
            <a:endParaRPr lang="en-US" dirty="0"/>
          </a:p>
        </p:txBody>
      </p:sp>
    </p:spTree>
    <p:extLst>
      <p:ext uri="{BB962C8B-B14F-4D97-AF65-F5344CB8AC3E}">
        <p14:creationId xmlns:p14="http://schemas.microsoft.com/office/powerpoint/2010/main" val="1149173572"/>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Multiple images/media and caption">
    <p:spTree>
      <p:nvGrpSpPr>
        <p:cNvPr id="1" name=""/>
        <p:cNvGrpSpPr/>
        <p:nvPr/>
      </p:nvGrpSpPr>
      <p:grpSpPr>
        <a:xfrm>
          <a:off x="0" y="0"/>
          <a:ext cx="0" cy="0"/>
          <a:chOff x="0" y="0"/>
          <a:chExt cx="0" cy="0"/>
        </a:xfrm>
      </p:grpSpPr>
      <p:sp>
        <p:nvSpPr>
          <p:cNvPr id="5" name="Picture Placeholder 8"/>
          <p:cNvSpPr>
            <a:spLocks noGrp="1"/>
          </p:cNvSpPr>
          <p:nvPr>
            <p:ph type="pic" sz="quarter" idx="13"/>
          </p:nvPr>
        </p:nvSpPr>
        <p:spPr>
          <a:xfrm>
            <a:off x="457203" y="1115931"/>
            <a:ext cx="3951287" cy="2611410"/>
          </a:xfrm>
        </p:spPr>
        <p:txBody>
          <a:bodyPr/>
          <a:lstStyle>
            <a:lvl1pPr>
              <a:buClr>
                <a:srgbClr val="002548"/>
              </a:buClr>
              <a:defRPr/>
            </a:lvl1pPr>
          </a:lstStyle>
          <a:p>
            <a:endParaRPr lang="en-US" dirty="0"/>
          </a:p>
        </p:txBody>
      </p:sp>
      <p:sp>
        <p:nvSpPr>
          <p:cNvPr id="6" name="Text Placeholder 12"/>
          <p:cNvSpPr>
            <a:spLocks noGrp="1"/>
          </p:cNvSpPr>
          <p:nvPr>
            <p:ph type="body" sz="quarter" idx="14" hasCustomPrompt="1"/>
          </p:nvPr>
        </p:nvSpPr>
        <p:spPr>
          <a:xfrm>
            <a:off x="457203" y="3945467"/>
            <a:ext cx="3951287" cy="427906"/>
          </a:xfrm>
        </p:spPr>
        <p:txBody>
          <a:bodyPr/>
          <a:lstStyle>
            <a:lvl1pPr marL="0" indent="0">
              <a:buNone/>
              <a:defRPr sz="750">
                <a:solidFill>
                  <a:srgbClr val="002548"/>
                </a:solidFill>
              </a:defRPr>
            </a:lvl1pPr>
            <a:lvl2pPr marL="342892" indent="0">
              <a:buNone/>
              <a:defRPr/>
            </a:lvl2pPr>
            <a:lvl3pPr marL="685783" indent="0">
              <a:buNone/>
              <a:defRPr/>
            </a:lvl3pPr>
            <a:lvl4pPr marL="1028675" indent="0">
              <a:buNone/>
              <a:defRPr/>
            </a:lvl4pPr>
            <a:lvl5pPr marL="1371566" indent="0">
              <a:buNone/>
              <a:defRPr/>
            </a:lvl5pPr>
          </a:lstStyle>
          <a:p>
            <a:pPr lvl="0"/>
            <a:r>
              <a:rPr lang="en-GB" dirty="0"/>
              <a:t>Click to add caption</a:t>
            </a:r>
            <a:endParaRPr lang="en-US" dirty="0"/>
          </a:p>
        </p:txBody>
      </p:sp>
      <p:sp>
        <p:nvSpPr>
          <p:cNvPr id="7" name="Picture Placeholder 8"/>
          <p:cNvSpPr>
            <a:spLocks noGrp="1"/>
          </p:cNvSpPr>
          <p:nvPr>
            <p:ph type="pic" sz="quarter" idx="15"/>
          </p:nvPr>
        </p:nvSpPr>
        <p:spPr>
          <a:xfrm>
            <a:off x="4735517" y="1115935"/>
            <a:ext cx="3951287" cy="1479401"/>
          </a:xfrm>
        </p:spPr>
        <p:txBody>
          <a:bodyPr/>
          <a:lstStyle>
            <a:lvl1pPr>
              <a:buClr>
                <a:srgbClr val="002548"/>
              </a:buClr>
              <a:defRPr/>
            </a:lvl1pPr>
          </a:lstStyle>
          <a:p>
            <a:endParaRPr lang="en-US" dirty="0"/>
          </a:p>
        </p:txBody>
      </p:sp>
      <p:sp>
        <p:nvSpPr>
          <p:cNvPr id="9" name="Picture Placeholder 8"/>
          <p:cNvSpPr>
            <a:spLocks noGrp="1"/>
          </p:cNvSpPr>
          <p:nvPr>
            <p:ph type="pic" sz="quarter" idx="16"/>
          </p:nvPr>
        </p:nvSpPr>
        <p:spPr>
          <a:xfrm>
            <a:off x="4735517" y="2816215"/>
            <a:ext cx="3951287" cy="1557158"/>
          </a:xfrm>
        </p:spPr>
        <p:txBody>
          <a:bodyPr/>
          <a:lstStyle>
            <a:lvl1pPr>
              <a:buClr>
                <a:srgbClr val="002548"/>
              </a:buClr>
              <a:defRPr/>
            </a:lvl1pPr>
          </a:lstStyle>
          <a:p>
            <a:endParaRPr lang="en-US" dirty="0"/>
          </a:p>
        </p:txBody>
      </p:sp>
      <p:sp>
        <p:nvSpPr>
          <p:cNvPr id="8" name="Text Placeholder 7"/>
          <p:cNvSpPr>
            <a:spLocks noGrp="1"/>
          </p:cNvSpPr>
          <p:nvPr>
            <p:ph type="body" sz="quarter" idx="10" hasCustomPrompt="1"/>
          </p:nvPr>
        </p:nvSpPr>
        <p:spPr>
          <a:xfrm>
            <a:off x="6553928" y="497146"/>
            <a:ext cx="2132875" cy="234218"/>
          </a:xfrm>
        </p:spPr>
        <p:txBody>
          <a:bodyPr/>
          <a:lstStyle>
            <a:lvl1pPr marL="0" indent="0" algn="r">
              <a:buNone/>
              <a:defRPr sz="750" b="1">
                <a:solidFill>
                  <a:srgbClr val="003E74"/>
                </a:solidFill>
              </a:defRPr>
            </a:lvl1pPr>
            <a:lvl2pPr marL="342892" indent="0">
              <a:buNone/>
              <a:defRPr sz="900">
                <a:solidFill>
                  <a:srgbClr val="003E74"/>
                </a:solidFill>
              </a:defRPr>
            </a:lvl2pPr>
            <a:lvl3pPr marL="685783" indent="0">
              <a:buNone/>
              <a:defRPr sz="900">
                <a:solidFill>
                  <a:srgbClr val="003E74"/>
                </a:solidFill>
              </a:defRPr>
            </a:lvl3pPr>
            <a:lvl4pPr marL="1028675" indent="0">
              <a:buNone/>
              <a:defRPr sz="900">
                <a:solidFill>
                  <a:srgbClr val="003E74"/>
                </a:solidFill>
              </a:defRPr>
            </a:lvl4pPr>
            <a:lvl5pPr marL="1371566" indent="0">
              <a:buNone/>
              <a:defRPr sz="900">
                <a:solidFill>
                  <a:srgbClr val="003E74"/>
                </a:solidFill>
              </a:defRPr>
            </a:lvl5pPr>
          </a:lstStyle>
          <a:p>
            <a:pPr lvl="0"/>
            <a:r>
              <a:rPr lang="en-GB" dirty="0"/>
              <a:t>Click to edit presentation title</a:t>
            </a:r>
            <a:endParaRPr lang="en-US" dirty="0"/>
          </a:p>
        </p:txBody>
      </p:sp>
      <p:sp>
        <p:nvSpPr>
          <p:cNvPr id="11" name="Text Placeholder 3"/>
          <p:cNvSpPr>
            <a:spLocks noGrp="1"/>
          </p:cNvSpPr>
          <p:nvPr>
            <p:ph type="body" sz="quarter" idx="12" hasCustomPrompt="1"/>
          </p:nvPr>
        </p:nvSpPr>
        <p:spPr>
          <a:xfrm>
            <a:off x="7239944" y="738265"/>
            <a:ext cx="1446859" cy="192881"/>
          </a:xfrm>
        </p:spPr>
        <p:txBody>
          <a:bodyPr/>
          <a:lstStyle>
            <a:lvl1pPr marL="0" indent="0" algn="r">
              <a:buNone/>
              <a:defRPr sz="750">
                <a:solidFill>
                  <a:srgbClr val="003E74"/>
                </a:solidFill>
              </a:defRPr>
            </a:lvl1pPr>
          </a:lstStyle>
          <a:p>
            <a:pPr lvl="0"/>
            <a:r>
              <a:rPr lang="en-US" dirty="0"/>
              <a:t>Click to add the date</a:t>
            </a:r>
          </a:p>
        </p:txBody>
      </p:sp>
    </p:spTree>
    <p:extLst>
      <p:ext uri="{BB962C8B-B14F-4D97-AF65-F5344CB8AC3E}">
        <p14:creationId xmlns:p14="http://schemas.microsoft.com/office/powerpoint/2010/main" val="2692478625"/>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4" name="Text Placeholder 7"/>
          <p:cNvSpPr>
            <a:spLocks noGrp="1"/>
          </p:cNvSpPr>
          <p:nvPr>
            <p:ph type="body" sz="quarter" idx="10" hasCustomPrompt="1"/>
          </p:nvPr>
        </p:nvSpPr>
        <p:spPr>
          <a:xfrm>
            <a:off x="6553928" y="497146"/>
            <a:ext cx="2132875" cy="234218"/>
          </a:xfrm>
        </p:spPr>
        <p:txBody>
          <a:bodyPr/>
          <a:lstStyle>
            <a:lvl1pPr marL="0" indent="0" algn="r">
              <a:buNone/>
              <a:defRPr sz="750" b="1">
                <a:solidFill>
                  <a:srgbClr val="003E74"/>
                </a:solidFill>
              </a:defRPr>
            </a:lvl1pPr>
            <a:lvl2pPr marL="342892" indent="0">
              <a:buNone/>
              <a:defRPr sz="900">
                <a:solidFill>
                  <a:srgbClr val="003E74"/>
                </a:solidFill>
              </a:defRPr>
            </a:lvl2pPr>
            <a:lvl3pPr marL="685783" indent="0">
              <a:buNone/>
              <a:defRPr sz="900">
                <a:solidFill>
                  <a:srgbClr val="003E74"/>
                </a:solidFill>
              </a:defRPr>
            </a:lvl3pPr>
            <a:lvl4pPr marL="1028675" indent="0">
              <a:buNone/>
              <a:defRPr sz="900">
                <a:solidFill>
                  <a:srgbClr val="003E74"/>
                </a:solidFill>
              </a:defRPr>
            </a:lvl4pPr>
            <a:lvl5pPr marL="1371566" indent="0">
              <a:buNone/>
              <a:defRPr sz="900">
                <a:solidFill>
                  <a:srgbClr val="003E74"/>
                </a:solidFill>
              </a:defRPr>
            </a:lvl5pPr>
          </a:lstStyle>
          <a:p>
            <a:pPr lvl="0"/>
            <a:r>
              <a:rPr lang="en-GB" dirty="0"/>
              <a:t>Click to edit presentation title</a:t>
            </a:r>
            <a:endParaRPr lang="en-US" dirty="0"/>
          </a:p>
        </p:txBody>
      </p:sp>
      <p:sp>
        <p:nvSpPr>
          <p:cNvPr id="7" name="Text Placeholder 3"/>
          <p:cNvSpPr>
            <a:spLocks noGrp="1"/>
          </p:cNvSpPr>
          <p:nvPr>
            <p:ph type="body" sz="quarter" idx="12" hasCustomPrompt="1"/>
          </p:nvPr>
        </p:nvSpPr>
        <p:spPr>
          <a:xfrm>
            <a:off x="7239944" y="738265"/>
            <a:ext cx="1446859" cy="192881"/>
          </a:xfrm>
        </p:spPr>
        <p:txBody>
          <a:bodyPr/>
          <a:lstStyle>
            <a:lvl1pPr marL="0" indent="0" algn="r">
              <a:buNone/>
              <a:defRPr sz="750">
                <a:solidFill>
                  <a:srgbClr val="003E74"/>
                </a:solidFill>
              </a:defRPr>
            </a:lvl1pPr>
          </a:lstStyle>
          <a:p>
            <a:pPr lvl="0"/>
            <a:r>
              <a:rPr lang="en-US" dirty="0"/>
              <a:t>Click to add the date</a:t>
            </a:r>
          </a:p>
        </p:txBody>
      </p:sp>
    </p:spTree>
    <p:extLst>
      <p:ext uri="{BB962C8B-B14F-4D97-AF65-F5344CB8AC3E}">
        <p14:creationId xmlns:p14="http://schemas.microsoft.com/office/powerpoint/2010/main" val="1769909342"/>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83521"/>
            <a:ext cx="7772400" cy="1102519"/>
          </a:xfrm>
        </p:spPr>
        <p:txBody>
          <a:bodyPr/>
          <a:lstStyle/>
          <a:p>
            <a:r>
              <a:rPr lang="en-US"/>
              <a:t>Click to edit Master title style</a:t>
            </a:r>
            <a:endParaRPr lang="en-GB"/>
          </a:p>
        </p:txBody>
      </p:sp>
      <p:sp>
        <p:nvSpPr>
          <p:cNvPr id="3" name="Subtitle 2"/>
          <p:cNvSpPr>
            <a:spLocks noGrp="1"/>
          </p:cNvSpPr>
          <p:nvPr>
            <p:ph type="subTitle" idx="1" hasCustomPrompt="1"/>
          </p:nvPr>
        </p:nvSpPr>
        <p:spPr>
          <a:xfrm>
            <a:off x="1371600" y="1851670"/>
            <a:ext cx="6400800" cy="1314450"/>
          </a:xfrm>
        </p:spPr>
        <p:txBody>
          <a:bodyPr/>
          <a:lstStyle>
            <a:lvl1pPr marL="0" indent="0" algn="ctr">
              <a:buNone/>
              <a:defRPr baseline="0"/>
            </a:lvl1pPr>
            <a:lvl2pPr marL="342892" indent="0" algn="ctr">
              <a:buNone/>
              <a:defRPr/>
            </a:lvl2pPr>
            <a:lvl3pPr marL="685783" indent="0" algn="ctr">
              <a:buNone/>
              <a:defRPr/>
            </a:lvl3pPr>
            <a:lvl4pPr marL="1028675" indent="0" algn="ctr">
              <a:buNone/>
              <a:defRPr/>
            </a:lvl4pPr>
            <a:lvl5pPr marL="1371566" indent="0" algn="ctr">
              <a:buNone/>
              <a:defRPr/>
            </a:lvl5pPr>
            <a:lvl6pPr marL="1714457" indent="0" algn="ctr">
              <a:buNone/>
              <a:defRPr/>
            </a:lvl6pPr>
            <a:lvl7pPr marL="2057348" indent="0" algn="ctr">
              <a:buNone/>
              <a:defRPr/>
            </a:lvl7pPr>
            <a:lvl8pPr marL="2400240" indent="0" algn="ctr">
              <a:buNone/>
              <a:defRPr/>
            </a:lvl8pPr>
            <a:lvl9pPr marL="2743132" indent="0" algn="ctr">
              <a:buNone/>
              <a:defRPr/>
            </a:lvl9pPr>
          </a:lstStyle>
          <a:p>
            <a:r>
              <a:rPr lang="en-US" dirty="0"/>
              <a:t>Professor Gina Brown</a:t>
            </a:r>
          </a:p>
          <a:p>
            <a:r>
              <a:rPr lang="en-US" dirty="0"/>
              <a:t>The Royal Marsden Hospital and Imperial College, London </a:t>
            </a:r>
          </a:p>
          <a:p>
            <a:r>
              <a:rPr lang="en-US" dirty="0"/>
              <a:t>www.profginabrown.com</a:t>
            </a:r>
          </a:p>
          <a:p>
            <a:r>
              <a:rPr lang="en-US" dirty="0"/>
              <a:t>@</a:t>
            </a:r>
            <a:r>
              <a:rPr lang="en-US" dirty="0" err="1"/>
              <a:t>profginabrown</a:t>
            </a:r>
            <a:r>
              <a:rPr lang="en-GB" dirty="0"/>
              <a:t> #</a:t>
            </a:r>
            <a:r>
              <a:rPr lang="en-GB" dirty="0" err="1"/>
              <a:t>ficare</a:t>
            </a:r>
            <a:r>
              <a:rPr lang="en-GB" dirty="0"/>
              <a:t> #</a:t>
            </a:r>
            <a:r>
              <a:rPr lang="en-GB" dirty="0" err="1"/>
              <a:t>organpreservation</a:t>
            </a:r>
            <a:endParaRPr lang="en-US" dirty="0"/>
          </a:p>
        </p:txBody>
      </p:sp>
    </p:spTree>
    <p:extLst>
      <p:ext uri="{BB962C8B-B14F-4D97-AF65-F5344CB8AC3E}">
        <p14:creationId xmlns:p14="http://schemas.microsoft.com/office/powerpoint/2010/main" val="784288551"/>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74330034"/>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224185324"/>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151337"/>
            <a:ext cx="4040188" cy="479822"/>
          </a:xfrm>
        </p:spPr>
        <p:txBody>
          <a:bodyPr anchor="b"/>
          <a:lstStyle>
            <a:lvl1pPr marL="0" indent="0">
              <a:buNone/>
              <a:defRPr sz="1800" b="1"/>
            </a:lvl1pPr>
            <a:lvl2pPr marL="342892" indent="0">
              <a:buNone/>
              <a:defRPr sz="1500" b="1"/>
            </a:lvl2pPr>
            <a:lvl3pPr marL="685783" indent="0">
              <a:buNone/>
              <a:defRPr sz="1350" b="1"/>
            </a:lvl3pPr>
            <a:lvl4pPr marL="1028675" indent="0">
              <a:buNone/>
              <a:defRPr sz="1200" b="1"/>
            </a:lvl4pPr>
            <a:lvl5pPr marL="1371566" indent="0">
              <a:buNone/>
              <a:defRPr sz="1200" b="1"/>
            </a:lvl5pPr>
            <a:lvl6pPr marL="1714457" indent="0">
              <a:buNone/>
              <a:defRPr sz="1200" b="1"/>
            </a:lvl6pPr>
            <a:lvl7pPr marL="2057348" indent="0">
              <a:buNone/>
              <a:defRPr sz="1200" b="1"/>
            </a:lvl7pPr>
            <a:lvl8pPr marL="2400240" indent="0">
              <a:buNone/>
              <a:defRPr sz="1200" b="1"/>
            </a:lvl8pPr>
            <a:lvl9pPr marL="2743132"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35" y="1151337"/>
            <a:ext cx="4041775" cy="479822"/>
          </a:xfrm>
        </p:spPr>
        <p:txBody>
          <a:bodyPr anchor="b"/>
          <a:lstStyle>
            <a:lvl1pPr marL="0" indent="0">
              <a:buNone/>
              <a:defRPr sz="1800" b="1"/>
            </a:lvl1pPr>
            <a:lvl2pPr marL="342892" indent="0">
              <a:buNone/>
              <a:defRPr sz="1500" b="1"/>
            </a:lvl2pPr>
            <a:lvl3pPr marL="685783" indent="0">
              <a:buNone/>
              <a:defRPr sz="1350" b="1"/>
            </a:lvl3pPr>
            <a:lvl4pPr marL="1028675" indent="0">
              <a:buNone/>
              <a:defRPr sz="1200" b="1"/>
            </a:lvl4pPr>
            <a:lvl5pPr marL="1371566" indent="0">
              <a:buNone/>
              <a:defRPr sz="1200" b="1"/>
            </a:lvl5pPr>
            <a:lvl6pPr marL="1714457" indent="0">
              <a:buNone/>
              <a:defRPr sz="1200" b="1"/>
            </a:lvl6pPr>
            <a:lvl7pPr marL="2057348" indent="0">
              <a:buNone/>
              <a:defRPr sz="1200" b="1"/>
            </a:lvl7pPr>
            <a:lvl8pPr marL="2400240" indent="0">
              <a:buNone/>
              <a:defRPr sz="1200" b="1"/>
            </a:lvl8pPr>
            <a:lvl9pPr marL="2743132"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35" y="1631156"/>
            <a:ext cx="4041775" cy="2963466"/>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B2C6CD8-FE3E-4AAD-921E-2D909BCEFD65}" type="datetimeFigureOut">
              <a:rPr lang="en-GB" smtClean="0"/>
              <a:t>30/07/2026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AB179BB-FC17-42DC-BE57-8A0B8283489F}" type="slidenum">
              <a:rPr lang="en-GB" smtClean="0"/>
              <a:t>‹#›</a:t>
            </a:fld>
            <a:endParaRPr lang="en-GB"/>
          </a:p>
        </p:txBody>
      </p:sp>
    </p:spTree>
    <p:extLst>
      <p:ext uri="{BB962C8B-B14F-4D97-AF65-F5344CB8AC3E}">
        <p14:creationId xmlns:p14="http://schemas.microsoft.com/office/powerpoint/2010/main" val="4019055657"/>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twoObj">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987426" y="1222773"/>
            <a:ext cx="3773488" cy="3394472"/>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4913315" y="1222773"/>
            <a:ext cx="3773487" cy="3394472"/>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5" name="Rectangle 7"/>
          <p:cNvSpPr>
            <a:spLocks noGrp="1" noChangeArrowheads="1"/>
          </p:cNvSpPr>
          <p:nvPr>
            <p:ph type="ftr" sz="quarter" idx="10"/>
          </p:nvPr>
        </p:nvSpPr>
        <p:spPr>
          <a:ln/>
        </p:spPr>
        <p:txBody>
          <a:bodyPr/>
          <a:lstStyle>
            <a:lvl1pPr>
              <a:defRPr/>
            </a:lvl1pPr>
          </a:lstStyle>
          <a:p>
            <a:pPr>
              <a:defRPr/>
            </a:pPr>
            <a:endParaRPr lang="en-GB"/>
          </a:p>
        </p:txBody>
      </p:sp>
      <p:sp>
        <p:nvSpPr>
          <p:cNvPr id="6" name="Rectangle 8"/>
          <p:cNvSpPr>
            <a:spLocks noGrp="1" noChangeArrowheads="1"/>
          </p:cNvSpPr>
          <p:nvPr>
            <p:ph type="sldNum" sz="quarter" idx="11"/>
          </p:nvPr>
        </p:nvSpPr>
        <p:spPr>
          <a:ln/>
        </p:spPr>
        <p:txBody>
          <a:bodyPr/>
          <a:lstStyle>
            <a:lvl1pPr>
              <a:defRPr/>
            </a:lvl1pPr>
          </a:lstStyle>
          <a:p>
            <a:pPr>
              <a:defRPr/>
            </a:pPr>
            <a:fld id="{75CB07A4-AAC6-49A0-B3DE-39F2BDA04C81}" type="slidenum">
              <a:rPr lang="en-GB"/>
              <a:pPr>
                <a:defRPr/>
              </a:pPr>
              <a:t>‹#›</a:t>
            </a:fld>
            <a:endParaRPr lang="en-GB"/>
          </a:p>
        </p:txBody>
      </p:sp>
    </p:spTree>
    <p:extLst>
      <p:ext uri="{BB962C8B-B14F-4D97-AF65-F5344CB8AC3E}">
        <p14:creationId xmlns:p14="http://schemas.microsoft.com/office/powerpoint/2010/main" val="3208625438"/>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userDrawn="1">
  <p:cSld name="Content Slide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1"/>
          <p:cNvSpPr>
            <a:spLocks noGrp="1"/>
          </p:cNvSpPr>
          <p:nvPr>
            <p:ph type="title" hasCustomPrompt="1"/>
          </p:nvPr>
        </p:nvSpPr>
        <p:spPr>
          <a:xfrm>
            <a:off x="0" y="260969"/>
            <a:ext cx="9144000" cy="802260"/>
          </a:xfrm>
          <a:prstGeom prst="rect">
            <a:avLst/>
          </a:prstGeom>
        </p:spPr>
        <p:txBody>
          <a:bodyPr anchor="ctr"/>
          <a:lstStyle>
            <a:lvl1pPr algn="ctr">
              <a:defRPr sz="3000">
                <a:solidFill>
                  <a:schemeClr val="tx1"/>
                </a:solidFill>
              </a:defRPr>
            </a:lvl1pPr>
          </a:lstStyle>
          <a:p>
            <a:r>
              <a:rPr lang="en-US" dirty="0"/>
              <a:t>Click to add title</a:t>
            </a:r>
          </a:p>
        </p:txBody>
      </p:sp>
      <p:sp>
        <p:nvSpPr>
          <p:cNvPr id="7" name="Text Placeholder 7"/>
          <p:cNvSpPr>
            <a:spLocks noGrp="1"/>
          </p:cNvSpPr>
          <p:nvPr>
            <p:ph type="body" sz="quarter" idx="13" hasCustomPrompt="1"/>
          </p:nvPr>
        </p:nvSpPr>
        <p:spPr>
          <a:xfrm>
            <a:off x="0" y="4743453"/>
            <a:ext cx="9144000" cy="400049"/>
          </a:xfrm>
          <a:prstGeom prst="rect">
            <a:avLst/>
          </a:prstGeom>
        </p:spPr>
        <p:txBody>
          <a:bodyPr lIns="274320" tIns="137160" rIns="274320" bIns="137160" anchor="b"/>
          <a:lstStyle>
            <a:lvl1pPr marL="0" indent="0">
              <a:buNone/>
              <a:defRPr sz="1050" b="1" baseline="0">
                <a:solidFill>
                  <a:schemeClr val="tx1"/>
                </a:solidFill>
                <a:latin typeface="+mn-lt"/>
                <a:cs typeface="Helvetica" panose="020B0604020202020204" pitchFamily="34" charset="0"/>
              </a:defRPr>
            </a:lvl1pPr>
            <a:lvl2pPr marL="296452" indent="0">
              <a:buNone/>
              <a:defRPr sz="1050" b="1"/>
            </a:lvl2pPr>
            <a:lvl3pPr marL="601236" indent="0">
              <a:buNone/>
              <a:defRPr sz="1050" b="1"/>
            </a:lvl3pPr>
            <a:lvl4pPr marL="897686" indent="0">
              <a:buNone/>
              <a:defRPr sz="1050" b="1"/>
            </a:lvl4pPr>
            <a:lvl5pPr marL="1201280" indent="0">
              <a:buNone/>
              <a:defRPr sz="1050" b="1"/>
            </a:lvl5pPr>
          </a:lstStyle>
          <a:p>
            <a:pPr lvl="0"/>
            <a:r>
              <a:rPr lang="en-US" dirty="0"/>
              <a:t>Reference.</a:t>
            </a:r>
          </a:p>
        </p:txBody>
      </p:sp>
      <p:sp>
        <p:nvSpPr>
          <p:cNvPr id="4" name="Content Placeholder 3"/>
          <p:cNvSpPr>
            <a:spLocks noGrp="1"/>
          </p:cNvSpPr>
          <p:nvPr>
            <p:ph sz="quarter" idx="14"/>
          </p:nvPr>
        </p:nvSpPr>
        <p:spPr>
          <a:xfrm>
            <a:off x="457200" y="1644709"/>
            <a:ext cx="4122892" cy="3022375"/>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Content Placeholder 3"/>
          <p:cNvSpPr>
            <a:spLocks noGrp="1"/>
          </p:cNvSpPr>
          <p:nvPr>
            <p:ph sz="quarter" idx="15"/>
          </p:nvPr>
        </p:nvSpPr>
        <p:spPr>
          <a:xfrm>
            <a:off x="4580094" y="1644709"/>
            <a:ext cx="4122892" cy="3022375"/>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16"/>
          </p:nvPr>
        </p:nvSpPr>
        <p:spPr>
          <a:xfrm>
            <a:off x="457200" y="1117156"/>
            <a:ext cx="4122738" cy="527552"/>
          </a:xfrm>
          <a:prstGeom prst="rect">
            <a:avLst/>
          </a:prstGeom>
        </p:spPr>
        <p:txBody>
          <a:bodyPr anchor="b"/>
          <a:lstStyle>
            <a:lvl1pPr marL="0" indent="0">
              <a:buNone/>
              <a:defRPr sz="1800" b="1" baseline="0">
                <a:solidFill>
                  <a:schemeClr val="tx1"/>
                </a:solidFill>
              </a:defRPr>
            </a:lvl1pPr>
          </a:lstStyle>
          <a:p>
            <a:pPr lvl="0"/>
            <a:r>
              <a:rPr lang="en-US"/>
              <a:t>Click to edit Master text styles</a:t>
            </a:r>
          </a:p>
        </p:txBody>
      </p:sp>
      <p:sp>
        <p:nvSpPr>
          <p:cNvPr id="9" name="Text Placeholder 4"/>
          <p:cNvSpPr>
            <a:spLocks noGrp="1"/>
          </p:cNvSpPr>
          <p:nvPr>
            <p:ph type="body" sz="quarter" idx="17"/>
          </p:nvPr>
        </p:nvSpPr>
        <p:spPr>
          <a:xfrm>
            <a:off x="4580246" y="1117156"/>
            <a:ext cx="4122738" cy="527552"/>
          </a:xfrm>
          <a:prstGeom prst="rect">
            <a:avLst/>
          </a:prstGeom>
        </p:spPr>
        <p:txBody>
          <a:bodyPr anchor="b"/>
          <a:lstStyle>
            <a:lvl1pPr marL="0" indent="0">
              <a:buNone/>
              <a:defRPr sz="1800" b="1" baseline="0">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608005638"/>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blank">
  <p:cSld name="1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588330"/>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showMasterSp="0" type="tx">
  <p:cSld name="Title Only 0">
    <p:spTree>
      <p:nvGrpSpPr>
        <p:cNvPr id="1" name=""/>
        <p:cNvGrpSpPr/>
        <p:nvPr/>
      </p:nvGrpSpPr>
      <p:grpSpPr>
        <a:xfrm>
          <a:off x="0" y="0"/>
          <a:ext cx="0" cy="0"/>
          <a:chOff x="0" y="0"/>
          <a:chExt cx="0" cy="0"/>
        </a:xfrm>
      </p:grpSpPr>
      <p:sp>
        <p:nvSpPr>
          <p:cNvPr id="117" name="Shape 117"/>
          <p:cNvSpPr>
            <a:spLocks noGrp="1"/>
          </p:cNvSpPr>
          <p:nvPr>
            <p:ph type="title"/>
          </p:nvPr>
        </p:nvSpPr>
        <p:spPr>
          <a:prstGeom prst="rect">
            <a:avLst/>
          </a:prstGeom>
        </p:spPr>
        <p:txBody>
          <a:bodyPr/>
          <a:lstStyle/>
          <a:p>
            <a:r>
              <a:t>Click to edit Master title style</a:t>
            </a:r>
          </a:p>
        </p:txBody>
      </p:sp>
      <p:sp>
        <p:nvSpPr>
          <p:cNvPr id="118" name="Shape 118"/>
          <p:cNvSpPr>
            <a:spLocks noGrp="1"/>
          </p:cNvSpPr>
          <p:nvPr>
            <p:ph type="sldNum" sz="quarter" idx="2"/>
          </p:nvPr>
        </p:nvSpPr>
        <p:spPr>
          <a:xfrm>
            <a:off x="4419600" y="4629151"/>
            <a:ext cx="2133600" cy="276226"/>
          </a:xfrm>
          <a:prstGeom prst="rect">
            <a:avLst/>
          </a:prstGeom>
        </p:spPr>
        <p:txBody>
          <a:bodyPr/>
          <a:lstStyle/>
          <a:p>
            <a:fld id="{86CB4B4D-7CA3-9044-876B-883B54F8677D}" type="slidenum">
              <a:rPr lang="en-GB" smtClean="0">
                <a:solidFill>
                  <a:srgbClr val="000000"/>
                </a:solidFill>
                <a:latin typeface="Times New Roman"/>
              </a:rPr>
              <a:pPr/>
              <a:t>‹#›</a:t>
            </a:fld>
            <a:endParaRPr lang="en-GB">
              <a:solidFill>
                <a:srgbClr val="000000"/>
              </a:solidFill>
              <a:latin typeface="Times New Roman"/>
            </a:endParaRPr>
          </a:p>
        </p:txBody>
      </p:sp>
    </p:spTree>
    <p:extLst>
      <p:ext uri="{BB962C8B-B14F-4D97-AF65-F5344CB8AC3E}">
        <p14:creationId xmlns:p14="http://schemas.microsoft.com/office/powerpoint/2010/main" val="2520363712"/>
      </p:ext>
    </p:extLst>
  </p:cSld>
  <p:clrMapOvr>
    <a:masterClrMapping/>
  </p:clrMapOvr>
  <p:transition spd="med"/>
</p:sldLayout>
</file>

<file path=ppt/slideLayouts/slideLayout159.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9"/>
            <a:ext cx="7772400" cy="1021556"/>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en-US"/>
              <a:t>Click to edit Master text styles</a:t>
            </a:r>
          </a:p>
        </p:txBody>
      </p:sp>
    </p:spTree>
    <p:extLst>
      <p:ext uri="{BB962C8B-B14F-4D97-AF65-F5344CB8AC3E}">
        <p14:creationId xmlns:p14="http://schemas.microsoft.com/office/powerpoint/2010/main" val="3108614600"/>
      </p:ext>
    </p:extLst>
  </p:cSld>
  <p:clrMapOvr>
    <a:masterClrMapping/>
  </p:clrMapOvr>
  <p:transition spd="slow"/>
</p:sldLayout>
</file>

<file path=ppt/slideLayouts/slideLayout160.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8"/>
            <a:ext cx="8229600" cy="85725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200152"/>
            <a:ext cx="4038600" cy="34004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200152"/>
            <a:ext cx="4038600" cy="34004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218"/>
          <p:cNvSpPr>
            <a:spLocks noGrp="1" noChangeArrowheads="1"/>
          </p:cNvSpPr>
          <p:nvPr>
            <p:ph type="sldNum" sz="quarter" idx="10"/>
          </p:nvPr>
        </p:nvSpPr>
        <p:spPr>
          <a:xfrm>
            <a:off x="6553200" y="4682729"/>
            <a:ext cx="2133600" cy="342900"/>
          </a:xfrm>
          <a:prstGeom prst="rect">
            <a:avLst/>
          </a:prstGeom>
          <a:ln/>
        </p:spPr>
        <p:txBody>
          <a:bodyPr/>
          <a:lstStyle>
            <a:lvl1pPr>
              <a:defRPr/>
            </a:lvl1pPr>
          </a:lstStyle>
          <a:p>
            <a:pPr>
              <a:defRPr/>
            </a:pPr>
            <a:fld id="{CEC2223C-0BFD-45B7-B1DA-C63360F66E74}" type="slidenum">
              <a:rPr lang="en-US" altLang="en-US">
                <a:solidFill>
                  <a:srgbClr val="000000"/>
                </a:solidFill>
              </a:rPr>
              <a:pPr>
                <a:defRPr/>
              </a:pPr>
              <a:t>‹#›</a:t>
            </a:fld>
            <a:endParaRPr lang="en-US" altLang="en-US">
              <a:solidFill>
                <a:srgbClr val="000000"/>
              </a:solidFill>
            </a:endParaRPr>
          </a:p>
        </p:txBody>
      </p:sp>
      <p:sp>
        <p:nvSpPr>
          <p:cNvPr id="6" name="Rectangle 219"/>
          <p:cNvSpPr>
            <a:spLocks noGrp="1" noChangeArrowheads="1"/>
          </p:cNvSpPr>
          <p:nvPr>
            <p:ph type="dt" sz="half" idx="11"/>
          </p:nvPr>
        </p:nvSpPr>
        <p:spPr>
          <a:xfrm>
            <a:off x="457200" y="4682729"/>
            <a:ext cx="2133600" cy="342900"/>
          </a:xfrm>
          <a:prstGeom prst="rect">
            <a:avLst/>
          </a:prstGeom>
          <a:ln/>
        </p:spPr>
        <p:txBody>
          <a:bodyPr/>
          <a:lstStyle>
            <a:lvl1pPr>
              <a:defRPr/>
            </a:lvl1pPr>
          </a:lstStyle>
          <a:p>
            <a:pPr>
              <a:defRPr/>
            </a:pPr>
            <a:endParaRPr lang="en-US" altLang="en-US">
              <a:solidFill>
                <a:srgbClr val="000000"/>
              </a:solidFill>
            </a:endParaRPr>
          </a:p>
        </p:txBody>
      </p:sp>
      <p:sp>
        <p:nvSpPr>
          <p:cNvPr id="7" name="Rectangle 220"/>
          <p:cNvSpPr>
            <a:spLocks noGrp="1" noChangeArrowheads="1"/>
          </p:cNvSpPr>
          <p:nvPr>
            <p:ph type="ftr" sz="quarter" idx="12"/>
          </p:nvPr>
        </p:nvSpPr>
        <p:spPr>
          <a:xfrm>
            <a:off x="3124200" y="4682729"/>
            <a:ext cx="2895600" cy="342900"/>
          </a:xfrm>
          <a:prstGeom prst="rect">
            <a:avLst/>
          </a:prstGeom>
          <a:ln/>
        </p:spPr>
        <p:txBody>
          <a:bodyPr/>
          <a:lstStyle>
            <a:lvl1pPr>
              <a:defRPr/>
            </a:lvl1pPr>
          </a:lstStyle>
          <a:p>
            <a:pPr>
              <a:defRPr/>
            </a:pPr>
            <a:endParaRPr lang="en-US" altLang="en-US">
              <a:solidFill>
                <a:srgbClr val="000000"/>
              </a:solidFill>
            </a:endParaRPr>
          </a:p>
        </p:txBody>
      </p:sp>
    </p:spTree>
    <p:extLst>
      <p:ext uri="{BB962C8B-B14F-4D97-AF65-F5344CB8AC3E}">
        <p14:creationId xmlns:p14="http://schemas.microsoft.com/office/powerpoint/2010/main" val="4259980326"/>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457200"/>
            <a:ext cx="7772400" cy="85725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85800" y="1485900"/>
            <a:ext cx="3810000" cy="30861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lipArt Placeholder 3"/>
          <p:cNvSpPr>
            <a:spLocks noGrp="1"/>
          </p:cNvSpPr>
          <p:nvPr>
            <p:ph type="clipArt" sz="half" idx="2"/>
          </p:nvPr>
        </p:nvSpPr>
        <p:spPr>
          <a:xfrm>
            <a:off x="4648200" y="1485900"/>
            <a:ext cx="3810000" cy="3086100"/>
          </a:xfrm>
        </p:spPr>
        <p:txBody>
          <a:bodyPr/>
          <a:lstStyle/>
          <a:p>
            <a:endParaRPr lang="en-GB"/>
          </a:p>
        </p:txBody>
      </p:sp>
    </p:spTree>
    <p:extLst>
      <p:ext uri="{BB962C8B-B14F-4D97-AF65-F5344CB8AC3E}">
        <p14:creationId xmlns:p14="http://schemas.microsoft.com/office/powerpoint/2010/main" val="7583898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1.pn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image" Target="../media/image1.png"/><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5.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slideLayout" Target="../slideLayouts/slideLayout48.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slideLayout" Target="../slideLayouts/slideLayout47.xml"/><Relationship Id="rId2" Type="http://schemas.openxmlformats.org/officeDocument/2006/relationships/slideLayout" Target="../slideLayouts/slideLayout37.xml"/><Relationship Id="rId16" Type="http://schemas.openxmlformats.org/officeDocument/2006/relationships/image" Target="../media/image2.png"/><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5" Type="http://schemas.openxmlformats.org/officeDocument/2006/relationships/image" Target="../media/image1.png"/><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image" Target="../media/image1.png"/><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theme" Target="../theme/theme5.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image" Target="../media/image7.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7.xml"/><Relationship Id="rId13" Type="http://schemas.openxmlformats.org/officeDocument/2006/relationships/slideLayout" Target="../slideLayouts/slideLayout72.xml"/><Relationship Id="rId3" Type="http://schemas.openxmlformats.org/officeDocument/2006/relationships/slideLayout" Target="../slideLayouts/slideLayout62.xml"/><Relationship Id="rId7" Type="http://schemas.openxmlformats.org/officeDocument/2006/relationships/slideLayout" Target="../slideLayouts/slideLayout66.xml"/><Relationship Id="rId12" Type="http://schemas.openxmlformats.org/officeDocument/2006/relationships/slideLayout" Target="../slideLayouts/slideLayout71.xml"/><Relationship Id="rId2" Type="http://schemas.openxmlformats.org/officeDocument/2006/relationships/slideLayout" Target="../slideLayouts/slideLayout61.xml"/><Relationship Id="rId16" Type="http://schemas.openxmlformats.org/officeDocument/2006/relationships/image" Target="../media/image2.png"/><Relationship Id="rId1" Type="http://schemas.openxmlformats.org/officeDocument/2006/relationships/slideLayout" Target="../slideLayouts/slideLayout60.xml"/><Relationship Id="rId6" Type="http://schemas.openxmlformats.org/officeDocument/2006/relationships/slideLayout" Target="../slideLayouts/slideLayout65.xml"/><Relationship Id="rId11" Type="http://schemas.openxmlformats.org/officeDocument/2006/relationships/slideLayout" Target="../slideLayouts/slideLayout70.xml"/><Relationship Id="rId5" Type="http://schemas.openxmlformats.org/officeDocument/2006/relationships/slideLayout" Target="../slideLayouts/slideLayout64.xml"/><Relationship Id="rId15" Type="http://schemas.openxmlformats.org/officeDocument/2006/relationships/image" Target="../media/image1.png"/><Relationship Id="rId10" Type="http://schemas.openxmlformats.org/officeDocument/2006/relationships/slideLayout" Target="../slideLayouts/slideLayout69.xml"/><Relationship Id="rId4" Type="http://schemas.openxmlformats.org/officeDocument/2006/relationships/slideLayout" Target="../slideLayouts/slideLayout63.xml"/><Relationship Id="rId9" Type="http://schemas.openxmlformats.org/officeDocument/2006/relationships/slideLayout" Target="../slideLayouts/slideLayout68.xml"/><Relationship Id="rId1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0.xml"/><Relationship Id="rId13" Type="http://schemas.openxmlformats.org/officeDocument/2006/relationships/image" Target="../media/image1.png"/><Relationship Id="rId3" Type="http://schemas.openxmlformats.org/officeDocument/2006/relationships/slideLayout" Target="../slideLayouts/slideLayout75.xml"/><Relationship Id="rId7" Type="http://schemas.openxmlformats.org/officeDocument/2006/relationships/slideLayout" Target="../slideLayouts/slideLayout79.xml"/><Relationship Id="rId12" Type="http://schemas.openxmlformats.org/officeDocument/2006/relationships/theme" Target="../theme/theme7.xml"/><Relationship Id="rId2" Type="http://schemas.openxmlformats.org/officeDocument/2006/relationships/slideLayout" Target="../slideLayouts/slideLayout74.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1" Type="http://schemas.openxmlformats.org/officeDocument/2006/relationships/slideLayout" Target="../slideLayouts/slideLayout83.xml"/><Relationship Id="rId5" Type="http://schemas.openxmlformats.org/officeDocument/2006/relationships/slideLayout" Target="../slideLayouts/slideLayout77.xml"/><Relationship Id="rId10" Type="http://schemas.openxmlformats.org/officeDocument/2006/relationships/slideLayout" Target="../slideLayouts/slideLayout82.xml"/><Relationship Id="rId4" Type="http://schemas.openxmlformats.org/officeDocument/2006/relationships/slideLayout" Target="../slideLayouts/slideLayout76.xml"/><Relationship Id="rId9" Type="http://schemas.openxmlformats.org/officeDocument/2006/relationships/slideLayout" Target="../slideLayouts/slideLayout81.xml"/><Relationship Id="rId14" Type="http://schemas.openxmlformats.org/officeDocument/2006/relationships/image" Target="../media/image2.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1.xml"/><Relationship Id="rId13" Type="http://schemas.openxmlformats.org/officeDocument/2006/relationships/image" Target="../media/image1.png"/><Relationship Id="rId3" Type="http://schemas.openxmlformats.org/officeDocument/2006/relationships/slideLayout" Target="../slideLayouts/slideLayout86.xml"/><Relationship Id="rId7" Type="http://schemas.openxmlformats.org/officeDocument/2006/relationships/slideLayout" Target="../slideLayouts/slideLayout90.xml"/><Relationship Id="rId12" Type="http://schemas.openxmlformats.org/officeDocument/2006/relationships/theme" Target="../theme/theme8.xml"/><Relationship Id="rId2" Type="http://schemas.openxmlformats.org/officeDocument/2006/relationships/slideLayout" Target="../slideLayouts/slideLayout85.xml"/><Relationship Id="rId1" Type="http://schemas.openxmlformats.org/officeDocument/2006/relationships/slideLayout" Target="../slideLayouts/slideLayout84.xml"/><Relationship Id="rId6" Type="http://schemas.openxmlformats.org/officeDocument/2006/relationships/slideLayout" Target="../slideLayouts/slideLayout89.xml"/><Relationship Id="rId11" Type="http://schemas.openxmlformats.org/officeDocument/2006/relationships/slideLayout" Target="../slideLayouts/slideLayout94.xml"/><Relationship Id="rId5" Type="http://schemas.openxmlformats.org/officeDocument/2006/relationships/slideLayout" Target="../slideLayouts/slideLayout88.xml"/><Relationship Id="rId10" Type="http://schemas.openxmlformats.org/officeDocument/2006/relationships/slideLayout" Target="../slideLayouts/slideLayout93.xml"/><Relationship Id="rId4" Type="http://schemas.openxmlformats.org/officeDocument/2006/relationships/slideLayout" Target="../slideLayouts/slideLayout87.xml"/><Relationship Id="rId9" Type="http://schemas.openxmlformats.org/officeDocument/2006/relationships/slideLayout" Target="../slideLayouts/slideLayout92.xml"/><Relationship Id="rId14" Type="http://schemas.openxmlformats.org/officeDocument/2006/relationships/image" Target="../media/image9.png"/></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2.xml"/><Relationship Id="rId13" Type="http://schemas.openxmlformats.org/officeDocument/2006/relationships/theme" Target="../theme/theme9.xml"/><Relationship Id="rId3" Type="http://schemas.openxmlformats.org/officeDocument/2006/relationships/slideLayout" Target="../slideLayouts/slideLayout97.xml"/><Relationship Id="rId7" Type="http://schemas.openxmlformats.org/officeDocument/2006/relationships/slideLayout" Target="../slideLayouts/slideLayout101.xml"/><Relationship Id="rId12" Type="http://schemas.openxmlformats.org/officeDocument/2006/relationships/slideLayout" Target="../slideLayouts/slideLayout106.xml"/><Relationship Id="rId2" Type="http://schemas.openxmlformats.org/officeDocument/2006/relationships/slideLayout" Target="../slideLayouts/slideLayout96.xml"/><Relationship Id="rId1" Type="http://schemas.openxmlformats.org/officeDocument/2006/relationships/slideLayout" Target="../slideLayouts/slideLayout95.xml"/><Relationship Id="rId6" Type="http://schemas.openxmlformats.org/officeDocument/2006/relationships/slideLayout" Target="../slideLayouts/slideLayout100.xml"/><Relationship Id="rId11" Type="http://schemas.openxmlformats.org/officeDocument/2006/relationships/slideLayout" Target="../slideLayouts/slideLayout105.xml"/><Relationship Id="rId5" Type="http://schemas.openxmlformats.org/officeDocument/2006/relationships/slideLayout" Target="../slideLayouts/slideLayout99.xml"/><Relationship Id="rId15" Type="http://schemas.openxmlformats.org/officeDocument/2006/relationships/image" Target="../media/image7.png"/><Relationship Id="rId10" Type="http://schemas.openxmlformats.org/officeDocument/2006/relationships/slideLayout" Target="../slideLayouts/slideLayout104.xml"/><Relationship Id="rId4" Type="http://schemas.openxmlformats.org/officeDocument/2006/relationships/slideLayout" Target="../slideLayouts/slideLayout98.xml"/><Relationship Id="rId9" Type="http://schemas.openxmlformats.org/officeDocument/2006/relationships/slideLayout" Target="../slideLayouts/slideLayout103.xml"/><Relationship Id="rId14" Type="http://schemas.openxmlformats.org/officeDocument/2006/relationships/image" Target="../media/image1.pn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4.xml"/><Relationship Id="rId13" Type="http://schemas.openxmlformats.org/officeDocument/2006/relationships/image" Target="../media/image10.png"/><Relationship Id="rId3" Type="http://schemas.openxmlformats.org/officeDocument/2006/relationships/slideLayout" Target="../slideLayouts/slideLayout109.xml"/><Relationship Id="rId7" Type="http://schemas.openxmlformats.org/officeDocument/2006/relationships/slideLayout" Target="../slideLayouts/slideLayout113.xml"/><Relationship Id="rId12" Type="http://schemas.openxmlformats.org/officeDocument/2006/relationships/theme" Target="../theme/theme10.xml"/><Relationship Id="rId2" Type="http://schemas.openxmlformats.org/officeDocument/2006/relationships/slideLayout" Target="../slideLayouts/slideLayout108.xml"/><Relationship Id="rId1" Type="http://schemas.openxmlformats.org/officeDocument/2006/relationships/slideLayout" Target="../slideLayouts/slideLayout107.xml"/><Relationship Id="rId6" Type="http://schemas.openxmlformats.org/officeDocument/2006/relationships/slideLayout" Target="../slideLayouts/slideLayout112.xml"/><Relationship Id="rId11" Type="http://schemas.openxmlformats.org/officeDocument/2006/relationships/slideLayout" Target="../slideLayouts/slideLayout117.xml"/><Relationship Id="rId5" Type="http://schemas.openxmlformats.org/officeDocument/2006/relationships/slideLayout" Target="../slideLayouts/slideLayout111.xml"/><Relationship Id="rId10" Type="http://schemas.openxmlformats.org/officeDocument/2006/relationships/slideLayout" Target="../slideLayouts/slideLayout116.xml"/><Relationship Id="rId4" Type="http://schemas.openxmlformats.org/officeDocument/2006/relationships/slideLayout" Target="../slideLayouts/slideLayout110.xml"/><Relationship Id="rId9" Type="http://schemas.openxmlformats.org/officeDocument/2006/relationships/slideLayout" Target="../slideLayouts/slideLayout115.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5.xml"/><Relationship Id="rId13" Type="http://schemas.openxmlformats.org/officeDocument/2006/relationships/image" Target="../media/image1.png"/><Relationship Id="rId3" Type="http://schemas.openxmlformats.org/officeDocument/2006/relationships/slideLayout" Target="../slideLayouts/slideLayout120.xml"/><Relationship Id="rId7" Type="http://schemas.openxmlformats.org/officeDocument/2006/relationships/slideLayout" Target="../slideLayouts/slideLayout124.xml"/><Relationship Id="rId12" Type="http://schemas.openxmlformats.org/officeDocument/2006/relationships/theme" Target="../theme/theme11.xml"/><Relationship Id="rId2" Type="http://schemas.openxmlformats.org/officeDocument/2006/relationships/slideLayout" Target="../slideLayouts/slideLayout119.xml"/><Relationship Id="rId1" Type="http://schemas.openxmlformats.org/officeDocument/2006/relationships/slideLayout" Target="../slideLayouts/slideLayout118.xml"/><Relationship Id="rId6" Type="http://schemas.openxmlformats.org/officeDocument/2006/relationships/slideLayout" Target="../slideLayouts/slideLayout123.xml"/><Relationship Id="rId11" Type="http://schemas.openxmlformats.org/officeDocument/2006/relationships/slideLayout" Target="../slideLayouts/slideLayout128.xml"/><Relationship Id="rId5" Type="http://schemas.openxmlformats.org/officeDocument/2006/relationships/slideLayout" Target="../slideLayouts/slideLayout122.xml"/><Relationship Id="rId10" Type="http://schemas.openxmlformats.org/officeDocument/2006/relationships/slideLayout" Target="../slideLayouts/slideLayout127.xml"/><Relationship Id="rId4" Type="http://schemas.openxmlformats.org/officeDocument/2006/relationships/slideLayout" Target="../slideLayouts/slideLayout121.xml"/><Relationship Id="rId9" Type="http://schemas.openxmlformats.org/officeDocument/2006/relationships/slideLayout" Target="../slideLayouts/slideLayout126.xml"/><Relationship Id="rId14" Type="http://schemas.openxmlformats.org/officeDocument/2006/relationships/image" Target="../media/image2.png"/></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36.xml"/><Relationship Id="rId13" Type="http://schemas.openxmlformats.org/officeDocument/2006/relationships/slideLayout" Target="../slideLayouts/slideLayout141.xml"/><Relationship Id="rId3" Type="http://schemas.openxmlformats.org/officeDocument/2006/relationships/slideLayout" Target="../slideLayouts/slideLayout131.xml"/><Relationship Id="rId7" Type="http://schemas.openxmlformats.org/officeDocument/2006/relationships/slideLayout" Target="../slideLayouts/slideLayout135.xml"/><Relationship Id="rId12" Type="http://schemas.openxmlformats.org/officeDocument/2006/relationships/slideLayout" Target="../slideLayouts/slideLayout140.xml"/><Relationship Id="rId2" Type="http://schemas.openxmlformats.org/officeDocument/2006/relationships/slideLayout" Target="../slideLayouts/slideLayout130.xml"/><Relationship Id="rId16" Type="http://schemas.openxmlformats.org/officeDocument/2006/relationships/image" Target="../media/image2.png"/><Relationship Id="rId1" Type="http://schemas.openxmlformats.org/officeDocument/2006/relationships/slideLayout" Target="../slideLayouts/slideLayout129.xml"/><Relationship Id="rId6" Type="http://schemas.openxmlformats.org/officeDocument/2006/relationships/slideLayout" Target="../slideLayouts/slideLayout134.xml"/><Relationship Id="rId11" Type="http://schemas.openxmlformats.org/officeDocument/2006/relationships/slideLayout" Target="../slideLayouts/slideLayout139.xml"/><Relationship Id="rId5" Type="http://schemas.openxmlformats.org/officeDocument/2006/relationships/slideLayout" Target="../slideLayouts/slideLayout133.xml"/><Relationship Id="rId15" Type="http://schemas.openxmlformats.org/officeDocument/2006/relationships/image" Target="../media/image1.png"/><Relationship Id="rId10" Type="http://schemas.openxmlformats.org/officeDocument/2006/relationships/slideLayout" Target="../slideLayouts/slideLayout138.xml"/><Relationship Id="rId4" Type="http://schemas.openxmlformats.org/officeDocument/2006/relationships/slideLayout" Target="../slideLayouts/slideLayout132.xml"/><Relationship Id="rId9" Type="http://schemas.openxmlformats.org/officeDocument/2006/relationships/slideLayout" Target="../slideLayouts/slideLayout137.xml"/><Relationship Id="rId1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9.xml"/><Relationship Id="rId13" Type="http://schemas.openxmlformats.org/officeDocument/2006/relationships/slideLayout" Target="../slideLayouts/slideLayout154.xml"/><Relationship Id="rId18" Type="http://schemas.openxmlformats.org/officeDocument/2006/relationships/slideLayout" Target="../slideLayouts/slideLayout159.xml"/><Relationship Id="rId3" Type="http://schemas.openxmlformats.org/officeDocument/2006/relationships/slideLayout" Target="../slideLayouts/slideLayout144.xml"/><Relationship Id="rId21" Type="http://schemas.openxmlformats.org/officeDocument/2006/relationships/theme" Target="../theme/theme13.xml"/><Relationship Id="rId7" Type="http://schemas.openxmlformats.org/officeDocument/2006/relationships/slideLayout" Target="../slideLayouts/slideLayout148.xml"/><Relationship Id="rId12" Type="http://schemas.openxmlformats.org/officeDocument/2006/relationships/slideLayout" Target="../slideLayouts/slideLayout153.xml"/><Relationship Id="rId17" Type="http://schemas.openxmlformats.org/officeDocument/2006/relationships/slideLayout" Target="../slideLayouts/slideLayout158.xml"/><Relationship Id="rId2" Type="http://schemas.openxmlformats.org/officeDocument/2006/relationships/slideLayout" Target="../slideLayouts/slideLayout143.xml"/><Relationship Id="rId16" Type="http://schemas.openxmlformats.org/officeDocument/2006/relationships/slideLayout" Target="../slideLayouts/slideLayout157.xml"/><Relationship Id="rId20" Type="http://schemas.openxmlformats.org/officeDocument/2006/relationships/slideLayout" Target="../slideLayouts/slideLayout161.xml"/><Relationship Id="rId1" Type="http://schemas.openxmlformats.org/officeDocument/2006/relationships/slideLayout" Target="../slideLayouts/slideLayout142.xml"/><Relationship Id="rId6" Type="http://schemas.openxmlformats.org/officeDocument/2006/relationships/slideLayout" Target="../slideLayouts/slideLayout147.xml"/><Relationship Id="rId11" Type="http://schemas.openxmlformats.org/officeDocument/2006/relationships/slideLayout" Target="../slideLayouts/slideLayout152.xml"/><Relationship Id="rId5" Type="http://schemas.openxmlformats.org/officeDocument/2006/relationships/slideLayout" Target="../slideLayouts/slideLayout146.xml"/><Relationship Id="rId15" Type="http://schemas.openxmlformats.org/officeDocument/2006/relationships/slideLayout" Target="../slideLayouts/slideLayout156.xml"/><Relationship Id="rId10" Type="http://schemas.openxmlformats.org/officeDocument/2006/relationships/slideLayout" Target="../slideLayouts/slideLayout151.xml"/><Relationship Id="rId19" Type="http://schemas.openxmlformats.org/officeDocument/2006/relationships/slideLayout" Target="../slideLayouts/slideLayout160.xml"/><Relationship Id="rId4" Type="http://schemas.openxmlformats.org/officeDocument/2006/relationships/slideLayout" Target="../slideLayouts/slideLayout145.xml"/><Relationship Id="rId9" Type="http://schemas.openxmlformats.org/officeDocument/2006/relationships/slideLayout" Target="../slideLayouts/slideLayout150.xml"/><Relationship Id="rId14" Type="http://schemas.openxmlformats.org/officeDocument/2006/relationships/slideLayout" Target="../slideLayouts/slideLayout155.xml"/><Relationship Id="rId22" Type="http://schemas.openxmlformats.org/officeDocument/2006/relationships/image" Target="../media/image1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002060"/>
        </a:solidFill>
        <a:effectLst/>
      </p:bgPr>
    </p:bg>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bwMode="auto">
          <a:xfrm>
            <a:off x="685800" y="457200"/>
            <a:ext cx="7772400" cy="8572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115715" name="Rectangle 3"/>
          <p:cNvSpPr>
            <a:spLocks noGrp="1" noChangeArrowheads="1"/>
          </p:cNvSpPr>
          <p:nvPr>
            <p:ph type="body" idx="1"/>
          </p:nvPr>
        </p:nvSpPr>
        <p:spPr bwMode="auto">
          <a:xfrm>
            <a:off x="685800" y="1485900"/>
            <a:ext cx="7772400" cy="30861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grpSp>
        <p:nvGrpSpPr>
          <p:cNvPr id="115717" name="Group 5"/>
          <p:cNvGrpSpPr>
            <a:grpSpLocks/>
          </p:cNvGrpSpPr>
          <p:nvPr/>
        </p:nvGrpSpPr>
        <p:grpSpPr bwMode="auto">
          <a:xfrm>
            <a:off x="427041" y="4410077"/>
            <a:ext cx="434975" cy="553641"/>
            <a:chOff x="269" y="3704"/>
            <a:chExt cx="274" cy="465"/>
          </a:xfrm>
        </p:grpSpPr>
        <p:pic>
          <p:nvPicPr>
            <p:cNvPr id="115718" name="Picture 3" descr="C:\Documents and Settings\mgaffney\Desktop\Matthew G\NHS_(white).png"/>
            <p:cNvPicPr>
              <a:picLocks noChangeAspect="1" noChangeArrowheads="1"/>
            </p:cNvPicPr>
            <p:nvPr/>
          </p:nvPicPr>
          <p:blipFill>
            <a:blip r:embed="rId15"/>
            <a:srcRect/>
            <a:stretch>
              <a:fillRect/>
            </a:stretch>
          </p:blipFill>
          <p:spPr bwMode="auto">
            <a:xfrm>
              <a:off x="290" y="4073"/>
              <a:ext cx="230" cy="96"/>
            </a:xfrm>
            <a:prstGeom prst="rect">
              <a:avLst/>
            </a:prstGeom>
            <a:noFill/>
            <a:ln w="9525">
              <a:noFill/>
              <a:miter lim="800000"/>
              <a:headEnd/>
              <a:tailEnd/>
            </a:ln>
          </p:spPr>
        </p:pic>
        <p:pic>
          <p:nvPicPr>
            <p:cNvPr id="115719" name="Picture 7" descr="crest_white_large_anti-aliased"/>
            <p:cNvPicPr>
              <a:picLocks noChangeAspect="1" noChangeArrowheads="1"/>
            </p:cNvPicPr>
            <p:nvPr/>
          </p:nvPicPr>
          <p:blipFill>
            <a:blip r:embed="rId16" cstate="print"/>
            <a:srcRect/>
            <a:stretch>
              <a:fillRect/>
            </a:stretch>
          </p:blipFill>
          <p:spPr bwMode="auto">
            <a:xfrm>
              <a:off x="269" y="3704"/>
              <a:ext cx="274" cy="303"/>
            </a:xfrm>
            <a:prstGeom prst="rect">
              <a:avLst/>
            </a:prstGeom>
            <a:noFill/>
          </p:spPr>
        </p:pic>
      </p:grpSp>
      <p:sp>
        <p:nvSpPr>
          <p:cNvPr id="9" name="Rectangle 8"/>
          <p:cNvSpPr>
            <a:spLocks noChangeArrowheads="1"/>
          </p:cNvSpPr>
          <p:nvPr/>
        </p:nvSpPr>
        <p:spPr bwMode="auto">
          <a:xfrm>
            <a:off x="703281" y="195263"/>
            <a:ext cx="1131887" cy="114300"/>
          </a:xfrm>
          <a:prstGeom prst="rect">
            <a:avLst/>
          </a:prstGeom>
          <a:noFill/>
          <a:ln w="9525" algn="ctr">
            <a:noFill/>
            <a:miter lim="800000"/>
            <a:headEnd/>
            <a:tailEnd/>
          </a:ln>
          <a:effectLst/>
        </p:spPr>
        <p:txBody>
          <a:bodyPr lIns="0" tIns="0" rIns="0" bIns="0"/>
          <a:lstStyle/>
          <a:p>
            <a:r>
              <a:rPr lang="en-GB" sz="800">
                <a:solidFill>
                  <a:schemeClr val="bg1"/>
                </a:solidFill>
                <a:latin typeface="Georgia" pitchFamily="18" charset="0"/>
              </a:rPr>
              <a:t>The Royal Marsden</a:t>
            </a:r>
          </a:p>
        </p:txBody>
      </p:sp>
      <p:sp>
        <p:nvSpPr>
          <p:cNvPr id="115721" name="Line 9"/>
          <p:cNvSpPr>
            <a:spLocks noChangeShapeType="1"/>
          </p:cNvSpPr>
          <p:nvPr/>
        </p:nvSpPr>
        <p:spPr bwMode="auto">
          <a:xfrm>
            <a:off x="0" y="165497"/>
            <a:ext cx="750888" cy="0"/>
          </a:xfrm>
          <a:prstGeom prst="line">
            <a:avLst/>
          </a:prstGeom>
          <a:noFill/>
          <a:ln w="3810">
            <a:solidFill>
              <a:srgbClr val="660066"/>
            </a:solidFill>
            <a:round/>
            <a:headEnd/>
            <a:tailEnd/>
          </a:ln>
          <a:effectLst/>
        </p:spPr>
        <p:txBody>
          <a:bodyPr/>
          <a:lstStyle/>
          <a:p>
            <a:endParaRPr lang="en-GB"/>
          </a:p>
        </p:txBody>
      </p:sp>
      <p:sp>
        <p:nvSpPr>
          <p:cNvPr id="115722" name="Line 10"/>
          <p:cNvSpPr>
            <a:spLocks noChangeShapeType="1"/>
          </p:cNvSpPr>
          <p:nvPr/>
        </p:nvSpPr>
        <p:spPr bwMode="auto">
          <a:xfrm>
            <a:off x="0" y="1437085"/>
            <a:ext cx="750888" cy="0"/>
          </a:xfrm>
          <a:prstGeom prst="line">
            <a:avLst/>
          </a:prstGeom>
          <a:noFill/>
          <a:ln w="3810">
            <a:solidFill>
              <a:srgbClr val="660066"/>
            </a:solidFill>
            <a:round/>
            <a:headEnd/>
            <a:tailEnd/>
          </a:ln>
          <a:effectLst/>
        </p:spPr>
        <p:txBody>
          <a:bodyPr/>
          <a:lstStyle/>
          <a:p>
            <a:endParaRPr lang="en-GB"/>
          </a:p>
        </p:txBody>
      </p:sp>
    </p:spTree>
  </p:cSld>
  <p:clrMap bg1="lt1" tx1="dk1" bg2="lt2" tx2="dk2" accent1="accent1" accent2="accent2" accent3="accent3" accent4="accent4" accent5="accent5" accent6="accent6" hlink="hlink" folHlink="folHlink"/>
  <p:sldLayoutIdLst>
    <p:sldLayoutId id="2147483654"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775" r:id="rId12"/>
    <p:sldLayoutId id="2147483776" r:id="rId13"/>
  </p:sldLayoutIdLst>
  <p:txStyles>
    <p:titleStyle>
      <a:lvl1pPr algn="ctr" rtl="0" fontAlgn="base">
        <a:spcBef>
          <a:spcPct val="0"/>
        </a:spcBef>
        <a:spcAft>
          <a:spcPct val="0"/>
        </a:spcAft>
        <a:defRPr sz="4400">
          <a:solidFill>
            <a:schemeClr val="accent1"/>
          </a:solidFill>
          <a:latin typeface="+mj-lt"/>
          <a:ea typeface="+mj-ea"/>
          <a:cs typeface="+mj-cs"/>
        </a:defRPr>
      </a:lvl1pPr>
      <a:lvl2pPr algn="ctr" rtl="0" fontAlgn="base">
        <a:spcBef>
          <a:spcPct val="0"/>
        </a:spcBef>
        <a:spcAft>
          <a:spcPct val="0"/>
        </a:spcAft>
        <a:defRPr sz="4400">
          <a:solidFill>
            <a:schemeClr val="accent1"/>
          </a:solidFill>
          <a:latin typeface="Arial" charset="0"/>
        </a:defRPr>
      </a:lvl2pPr>
      <a:lvl3pPr algn="ctr" rtl="0" fontAlgn="base">
        <a:spcBef>
          <a:spcPct val="0"/>
        </a:spcBef>
        <a:spcAft>
          <a:spcPct val="0"/>
        </a:spcAft>
        <a:defRPr sz="4400">
          <a:solidFill>
            <a:schemeClr val="accent1"/>
          </a:solidFill>
          <a:latin typeface="Arial" charset="0"/>
        </a:defRPr>
      </a:lvl3pPr>
      <a:lvl4pPr algn="ctr" rtl="0" fontAlgn="base">
        <a:spcBef>
          <a:spcPct val="0"/>
        </a:spcBef>
        <a:spcAft>
          <a:spcPct val="0"/>
        </a:spcAft>
        <a:defRPr sz="4400">
          <a:solidFill>
            <a:schemeClr val="accent1"/>
          </a:solidFill>
          <a:latin typeface="Arial" charset="0"/>
        </a:defRPr>
      </a:lvl4pPr>
      <a:lvl5pPr algn="ctr" rtl="0" fontAlgn="base">
        <a:spcBef>
          <a:spcPct val="0"/>
        </a:spcBef>
        <a:spcAft>
          <a:spcPct val="0"/>
        </a:spcAft>
        <a:defRPr sz="4400">
          <a:solidFill>
            <a:schemeClr val="accent1"/>
          </a:solidFill>
          <a:latin typeface="Arial" charset="0"/>
        </a:defRPr>
      </a:lvl5pPr>
      <a:lvl6pPr marL="457200" algn="ctr" rtl="0" fontAlgn="base">
        <a:spcBef>
          <a:spcPct val="0"/>
        </a:spcBef>
        <a:spcAft>
          <a:spcPct val="0"/>
        </a:spcAft>
        <a:defRPr sz="4400">
          <a:solidFill>
            <a:schemeClr val="accent1"/>
          </a:solidFill>
          <a:latin typeface="Arial" charset="0"/>
        </a:defRPr>
      </a:lvl6pPr>
      <a:lvl7pPr marL="914400" algn="ctr" rtl="0" fontAlgn="base">
        <a:spcBef>
          <a:spcPct val="0"/>
        </a:spcBef>
        <a:spcAft>
          <a:spcPct val="0"/>
        </a:spcAft>
        <a:defRPr sz="4400">
          <a:solidFill>
            <a:schemeClr val="accent1"/>
          </a:solidFill>
          <a:latin typeface="Arial" charset="0"/>
        </a:defRPr>
      </a:lvl7pPr>
      <a:lvl8pPr marL="1371600" algn="ctr" rtl="0" fontAlgn="base">
        <a:spcBef>
          <a:spcPct val="0"/>
        </a:spcBef>
        <a:spcAft>
          <a:spcPct val="0"/>
        </a:spcAft>
        <a:defRPr sz="4400">
          <a:solidFill>
            <a:schemeClr val="accent1"/>
          </a:solidFill>
          <a:latin typeface="Arial" charset="0"/>
        </a:defRPr>
      </a:lvl8pPr>
      <a:lvl9pPr marL="1828800" algn="ctr" rtl="0" fontAlgn="base">
        <a:spcBef>
          <a:spcPct val="0"/>
        </a:spcBef>
        <a:spcAft>
          <a:spcPct val="0"/>
        </a:spcAft>
        <a:defRPr sz="4400">
          <a:solidFill>
            <a:schemeClr val="accent1"/>
          </a:solidFill>
          <a:latin typeface="Arial" charset="0"/>
        </a:defRPr>
      </a:lvl9pPr>
    </p:titleStyle>
    <p:bodyStyle>
      <a:lvl1pPr marL="342900" indent="-342900" algn="l" rtl="0" fontAlgn="base">
        <a:lnSpc>
          <a:spcPct val="110000"/>
        </a:lnSpc>
        <a:spcBef>
          <a:spcPct val="20000"/>
        </a:spcBef>
        <a:spcAft>
          <a:spcPct val="0"/>
        </a:spcAft>
        <a:buClr>
          <a:srgbClr val="FF0000"/>
        </a:buClr>
        <a:buChar char="•"/>
        <a:defRPr sz="3600">
          <a:solidFill>
            <a:schemeClr val="bg1"/>
          </a:solidFill>
          <a:latin typeface="+mn-lt"/>
          <a:ea typeface="+mn-ea"/>
          <a:cs typeface="+mn-cs"/>
        </a:defRPr>
      </a:lvl1pPr>
      <a:lvl2pPr marL="742950" indent="-285750" algn="l" rtl="0" fontAlgn="base">
        <a:lnSpc>
          <a:spcPct val="110000"/>
        </a:lnSpc>
        <a:spcBef>
          <a:spcPct val="20000"/>
        </a:spcBef>
        <a:spcAft>
          <a:spcPct val="0"/>
        </a:spcAft>
        <a:buClr>
          <a:srgbClr val="FF0000"/>
        </a:buClr>
        <a:buSzPct val="35000"/>
        <a:buFont typeface="Monotype Sorts" pitchFamily="2" charset="2"/>
        <a:buChar char="l"/>
        <a:defRPr sz="3200">
          <a:solidFill>
            <a:schemeClr val="hlink"/>
          </a:solidFill>
          <a:latin typeface="+mn-lt"/>
        </a:defRPr>
      </a:lvl2pPr>
      <a:lvl3pPr marL="1143000" indent="-228600" algn="l" rtl="0" fontAlgn="base">
        <a:lnSpc>
          <a:spcPct val="110000"/>
        </a:lnSpc>
        <a:spcBef>
          <a:spcPct val="20000"/>
        </a:spcBef>
        <a:spcAft>
          <a:spcPct val="0"/>
        </a:spcAft>
        <a:buChar char="•"/>
        <a:defRPr sz="2800">
          <a:solidFill>
            <a:schemeClr val="bg1"/>
          </a:solidFill>
          <a:latin typeface="+mn-lt"/>
        </a:defRPr>
      </a:lvl3pPr>
      <a:lvl4pPr marL="1600200" indent="-228600" algn="l" rtl="0" fontAlgn="base">
        <a:lnSpc>
          <a:spcPct val="110000"/>
        </a:lnSpc>
        <a:spcBef>
          <a:spcPct val="20000"/>
        </a:spcBef>
        <a:spcAft>
          <a:spcPct val="0"/>
        </a:spcAft>
        <a:buChar char="–"/>
        <a:defRPr sz="2800" i="1">
          <a:solidFill>
            <a:schemeClr val="bg1"/>
          </a:solidFill>
          <a:latin typeface="+mn-lt"/>
        </a:defRPr>
      </a:lvl4pPr>
      <a:lvl5pPr marL="2057400" indent="-228600" algn="l" rtl="0" fontAlgn="base">
        <a:lnSpc>
          <a:spcPct val="110000"/>
        </a:lnSpc>
        <a:spcBef>
          <a:spcPct val="20000"/>
        </a:spcBef>
        <a:spcAft>
          <a:spcPct val="0"/>
        </a:spcAft>
        <a:buChar char="»"/>
        <a:defRPr sz="2400" i="1">
          <a:solidFill>
            <a:schemeClr val="bg1"/>
          </a:solidFill>
          <a:latin typeface="+mn-lt"/>
        </a:defRPr>
      </a:lvl5pPr>
      <a:lvl6pPr marL="2514600" indent="-228600" algn="l" rtl="0" fontAlgn="base">
        <a:lnSpc>
          <a:spcPct val="110000"/>
        </a:lnSpc>
        <a:spcBef>
          <a:spcPct val="20000"/>
        </a:spcBef>
        <a:spcAft>
          <a:spcPct val="0"/>
        </a:spcAft>
        <a:buChar char="»"/>
        <a:defRPr sz="2400" i="1">
          <a:solidFill>
            <a:schemeClr val="bg1"/>
          </a:solidFill>
          <a:latin typeface="+mn-lt"/>
        </a:defRPr>
      </a:lvl6pPr>
      <a:lvl7pPr marL="2971800" indent="-228600" algn="l" rtl="0" fontAlgn="base">
        <a:lnSpc>
          <a:spcPct val="110000"/>
        </a:lnSpc>
        <a:spcBef>
          <a:spcPct val="20000"/>
        </a:spcBef>
        <a:spcAft>
          <a:spcPct val="0"/>
        </a:spcAft>
        <a:buChar char="»"/>
        <a:defRPr sz="2400" i="1">
          <a:solidFill>
            <a:schemeClr val="bg1"/>
          </a:solidFill>
          <a:latin typeface="+mn-lt"/>
        </a:defRPr>
      </a:lvl7pPr>
      <a:lvl8pPr marL="3429000" indent="-228600" algn="l" rtl="0" fontAlgn="base">
        <a:lnSpc>
          <a:spcPct val="110000"/>
        </a:lnSpc>
        <a:spcBef>
          <a:spcPct val="20000"/>
        </a:spcBef>
        <a:spcAft>
          <a:spcPct val="0"/>
        </a:spcAft>
        <a:buChar char="»"/>
        <a:defRPr sz="2400" i="1">
          <a:solidFill>
            <a:schemeClr val="bg1"/>
          </a:solidFill>
          <a:latin typeface="+mn-lt"/>
        </a:defRPr>
      </a:lvl8pPr>
      <a:lvl9pPr marL="3886200" indent="-228600" algn="l" rtl="0" fontAlgn="base">
        <a:lnSpc>
          <a:spcPct val="110000"/>
        </a:lnSpc>
        <a:spcBef>
          <a:spcPct val="20000"/>
        </a:spcBef>
        <a:spcAft>
          <a:spcPct val="0"/>
        </a:spcAft>
        <a:buChar char="»"/>
        <a:defRPr sz="2400" i="1">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002060"/>
        </a:solidFill>
        <a:effectLst/>
      </p:bgPr>
    </p:bg>
    <p:spTree>
      <p:nvGrpSpPr>
        <p:cNvPr id="1" name=""/>
        <p:cNvGrpSpPr/>
        <p:nvPr/>
      </p:nvGrpSpPr>
      <p:grpSpPr>
        <a:xfrm>
          <a:off x="0" y="0"/>
          <a:ext cx="0" cy="0"/>
          <a:chOff x="0" y="0"/>
          <a:chExt cx="0" cy="0"/>
        </a:xfrm>
      </p:grpSpPr>
      <p:sp>
        <p:nvSpPr>
          <p:cNvPr id="283650" name="Rectangle 2"/>
          <p:cNvSpPr>
            <a:spLocks noGrp="1" noChangeArrowheads="1"/>
          </p:cNvSpPr>
          <p:nvPr>
            <p:ph type="title"/>
          </p:nvPr>
        </p:nvSpPr>
        <p:spPr bwMode="auto">
          <a:xfrm>
            <a:off x="685800" y="457200"/>
            <a:ext cx="7772400" cy="8572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283651" name="Rectangle 3"/>
          <p:cNvSpPr>
            <a:spLocks noGrp="1" noChangeArrowheads="1"/>
          </p:cNvSpPr>
          <p:nvPr>
            <p:ph type="body" idx="1"/>
          </p:nvPr>
        </p:nvSpPr>
        <p:spPr bwMode="auto">
          <a:xfrm>
            <a:off x="685800" y="1485900"/>
            <a:ext cx="7772400" cy="30861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grpSp>
        <p:nvGrpSpPr>
          <p:cNvPr id="283652" name="Group 4"/>
          <p:cNvGrpSpPr>
            <a:grpSpLocks/>
          </p:cNvGrpSpPr>
          <p:nvPr/>
        </p:nvGrpSpPr>
        <p:grpSpPr bwMode="auto">
          <a:xfrm>
            <a:off x="427041" y="4410077"/>
            <a:ext cx="434975" cy="553641"/>
            <a:chOff x="269" y="3704"/>
            <a:chExt cx="274" cy="465"/>
          </a:xfrm>
        </p:grpSpPr>
        <p:pic>
          <p:nvPicPr>
            <p:cNvPr id="283653" name="Picture 3" descr="C:\Documents and Settings\mgaffney\Desktop\Matthew G\NHS_(white).png"/>
            <p:cNvPicPr>
              <a:picLocks noChangeAspect="1" noChangeArrowheads="1"/>
            </p:cNvPicPr>
            <p:nvPr/>
          </p:nvPicPr>
          <p:blipFill>
            <a:blip r:embed="rId13"/>
            <a:srcRect/>
            <a:stretch>
              <a:fillRect/>
            </a:stretch>
          </p:blipFill>
          <p:spPr bwMode="auto">
            <a:xfrm>
              <a:off x="290" y="4073"/>
              <a:ext cx="230" cy="96"/>
            </a:xfrm>
            <a:prstGeom prst="rect">
              <a:avLst/>
            </a:prstGeom>
            <a:noFill/>
            <a:ln w="9525">
              <a:noFill/>
              <a:miter lim="800000"/>
              <a:headEnd/>
              <a:tailEnd/>
            </a:ln>
          </p:spPr>
        </p:pic>
        <p:pic>
          <p:nvPicPr>
            <p:cNvPr id="283654" name="Picture 6" descr="crest_white_large_anti-aliased"/>
            <p:cNvPicPr>
              <a:picLocks noChangeAspect="1" noChangeArrowheads="1"/>
            </p:cNvPicPr>
            <p:nvPr/>
          </p:nvPicPr>
          <p:blipFill>
            <a:blip r:embed="rId14" cstate="print"/>
            <a:srcRect/>
            <a:stretch>
              <a:fillRect/>
            </a:stretch>
          </p:blipFill>
          <p:spPr bwMode="auto">
            <a:xfrm>
              <a:off x="269" y="3704"/>
              <a:ext cx="274" cy="303"/>
            </a:xfrm>
            <a:prstGeom prst="rect">
              <a:avLst/>
            </a:prstGeom>
            <a:noFill/>
          </p:spPr>
        </p:pic>
      </p:grpSp>
    </p:spTree>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Lst>
  <p:txStyles>
    <p:titleStyle>
      <a:lvl1pPr algn="ctr" rtl="0" fontAlgn="base">
        <a:spcBef>
          <a:spcPct val="0"/>
        </a:spcBef>
        <a:spcAft>
          <a:spcPct val="0"/>
        </a:spcAft>
        <a:defRPr sz="4400">
          <a:solidFill>
            <a:schemeClr val="bg1"/>
          </a:solidFill>
          <a:latin typeface="+mj-lt"/>
          <a:ea typeface="+mj-ea"/>
          <a:cs typeface="+mj-cs"/>
        </a:defRPr>
      </a:lvl1pPr>
      <a:lvl2pPr algn="ctr" rtl="0" fontAlgn="base">
        <a:spcBef>
          <a:spcPct val="0"/>
        </a:spcBef>
        <a:spcAft>
          <a:spcPct val="0"/>
        </a:spcAft>
        <a:defRPr sz="4400">
          <a:solidFill>
            <a:schemeClr val="bg1"/>
          </a:solidFill>
          <a:latin typeface="Arial" charset="0"/>
        </a:defRPr>
      </a:lvl2pPr>
      <a:lvl3pPr algn="ctr" rtl="0" fontAlgn="base">
        <a:spcBef>
          <a:spcPct val="0"/>
        </a:spcBef>
        <a:spcAft>
          <a:spcPct val="0"/>
        </a:spcAft>
        <a:defRPr sz="4400">
          <a:solidFill>
            <a:schemeClr val="bg1"/>
          </a:solidFill>
          <a:latin typeface="Arial" charset="0"/>
        </a:defRPr>
      </a:lvl3pPr>
      <a:lvl4pPr algn="ctr" rtl="0" fontAlgn="base">
        <a:spcBef>
          <a:spcPct val="0"/>
        </a:spcBef>
        <a:spcAft>
          <a:spcPct val="0"/>
        </a:spcAft>
        <a:defRPr sz="4400">
          <a:solidFill>
            <a:schemeClr val="bg1"/>
          </a:solidFill>
          <a:latin typeface="Arial" charset="0"/>
        </a:defRPr>
      </a:lvl4pPr>
      <a:lvl5pPr algn="ctr" rtl="0" fontAlgn="base">
        <a:spcBef>
          <a:spcPct val="0"/>
        </a:spcBef>
        <a:spcAft>
          <a:spcPct val="0"/>
        </a:spcAft>
        <a:defRPr sz="4400">
          <a:solidFill>
            <a:schemeClr val="bg1"/>
          </a:solidFill>
          <a:latin typeface="Arial" charset="0"/>
        </a:defRPr>
      </a:lvl5pPr>
      <a:lvl6pPr marL="457200" algn="ctr" rtl="0" fontAlgn="base">
        <a:spcBef>
          <a:spcPct val="0"/>
        </a:spcBef>
        <a:spcAft>
          <a:spcPct val="0"/>
        </a:spcAft>
        <a:defRPr sz="4400">
          <a:solidFill>
            <a:schemeClr val="bg1"/>
          </a:solidFill>
          <a:latin typeface="Arial" charset="0"/>
        </a:defRPr>
      </a:lvl6pPr>
      <a:lvl7pPr marL="914400" algn="ctr" rtl="0" fontAlgn="base">
        <a:spcBef>
          <a:spcPct val="0"/>
        </a:spcBef>
        <a:spcAft>
          <a:spcPct val="0"/>
        </a:spcAft>
        <a:defRPr sz="4400">
          <a:solidFill>
            <a:schemeClr val="bg1"/>
          </a:solidFill>
          <a:latin typeface="Arial" charset="0"/>
        </a:defRPr>
      </a:lvl7pPr>
      <a:lvl8pPr marL="1371600" algn="ctr" rtl="0" fontAlgn="base">
        <a:spcBef>
          <a:spcPct val="0"/>
        </a:spcBef>
        <a:spcAft>
          <a:spcPct val="0"/>
        </a:spcAft>
        <a:defRPr sz="4400">
          <a:solidFill>
            <a:schemeClr val="bg1"/>
          </a:solidFill>
          <a:latin typeface="Arial" charset="0"/>
        </a:defRPr>
      </a:lvl8pPr>
      <a:lvl9pPr marL="1828800" algn="ctr" rtl="0" fontAlgn="base">
        <a:spcBef>
          <a:spcPct val="0"/>
        </a:spcBef>
        <a:spcAft>
          <a:spcPct val="0"/>
        </a:spcAft>
        <a:defRPr sz="4400">
          <a:solidFill>
            <a:schemeClr val="bg1"/>
          </a:solidFill>
          <a:latin typeface="Arial" charset="0"/>
        </a:defRPr>
      </a:lvl9pPr>
    </p:titleStyle>
    <p:bodyStyle>
      <a:lvl1pPr marL="342900" indent="-342900" algn="l" rtl="0" fontAlgn="base">
        <a:spcBef>
          <a:spcPct val="20000"/>
        </a:spcBef>
        <a:spcAft>
          <a:spcPct val="0"/>
        </a:spcAft>
        <a:buClr>
          <a:srgbClr val="FF0000"/>
        </a:buClr>
        <a:buChar char="•"/>
        <a:defRPr sz="3600">
          <a:solidFill>
            <a:schemeClr val="hlink"/>
          </a:solidFill>
          <a:latin typeface="+mn-lt"/>
          <a:ea typeface="+mn-ea"/>
          <a:cs typeface="+mn-cs"/>
        </a:defRPr>
      </a:lvl1pPr>
      <a:lvl2pPr marL="742950" indent="-285750" algn="l" rtl="0" fontAlgn="base">
        <a:spcBef>
          <a:spcPct val="20000"/>
        </a:spcBef>
        <a:spcAft>
          <a:spcPct val="0"/>
        </a:spcAft>
        <a:buClr>
          <a:srgbClr val="FF0000"/>
        </a:buClr>
        <a:buSzPct val="35000"/>
        <a:buFont typeface="Monotype Sorts" pitchFamily="2" charset="2"/>
        <a:buChar char="l"/>
        <a:defRPr sz="3200">
          <a:solidFill>
            <a:schemeClr val="bg1"/>
          </a:solidFill>
          <a:latin typeface="+mn-lt"/>
        </a:defRPr>
      </a:lvl2pPr>
      <a:lvl3pPr marL="1143000" indent="-228600" algn="l" rtl="0" fontAlgn="base">
        <a:spcBef>
          <a:spcPct val="20000"/>
        </a:spcBef>
        <a:spcAft>
          <a:spcPct val="0"/>
        </a:spcAft>
        <a:buChar char="•"/>
        <a:defRPr sz="2800">
          <a:solidFill>
            <a:schemeClr val="accent1"/>
          </a:solidFill>
          <a:latin typeface="+mn-lt"/>
        </a:defRPr>
      </a:lvl3pPr>
      <a:lvl4pPr marL="1600200" indent="-228600" algn="l" rtl="0" fontAlgn="base">
        <a:spcBef>
          <a:spcPct val="20000"/>
        </a:spcBef>
        <a:spcAft>
          <a:spcPct val="0"/>
        </a:spcAft>
        <a:buChar char="–"/>
        <a:defRPr sz="2800" i="1">
          <a:solidFill>
            <a:schemeClr val="bg1"/>
          </a:solidFill>
          <a:latin typeface="+mn-lt"/>
        </a:defRPr>
      </a:lvl4pPr>
      <a:lvl5pPr marL="2057400" indent="-228600" algn="l" rtl="0" fontAlgn="base">
        <a:spcBef>
          <a:spcPct val="20000"/>
        </a:spcBef>
        <a:spcAft>
          <a:spcPct val="0"/>
        </a:spcAft>
        <a:buChar char="»"/>
        <a:defRPr sz="2400" i="1">
          <a:solidFill>
            <a:srgbClr val="FF0066"/>
          </a:solidFill>
          <a:latin typeface="+mn-lt"/>
        </a:defRPr>
      </a:lvl5pPr>
      <a:lvl6pPr marL="2514600" indent="-228600" algn="l" rtl="0" fontAlgn="base">
        <a:spcBef>
          <a:spcPct val="20000"/>
        </a:spcBef>
        <a:spcAft>
          <a:spcPct val="0"/>
        </a:spcAft>
        <a:buChar char="»"/>
        <a:defRPr sz="2400" i="1">
          <a:solidFill>
            <a:srgbClr val="FF0066"/>
          </a:solidFill>
          <a:latin typeface="+mn-lt"/>
        </a:defRPr>
      </a:lvl6pPr>
      <a:lvl7pPr marL="2971800" indent="-228600" algn="l" rtl="0" fontAlgn="base">
        <a:spcBef>
          <a:spcPct val="20000"/>
        </a:spcBef>
        <a:spcAft>
          <a:spcPct val="0"/>
        </a:spcAft>
        <a:buChar char="»"/>
        <a:defRPr sz="2400" i="1">
          <a:solidFill>
            <a:srgbClr val="FF0066"/>
          </a:solidFill>
          <a:latin typeface="+mn-lt"/>
        </a:defRPr>
      </a:lvl7pPr>
      <a:lvl8pPr marL="3429000" indent="-228600" algn="l" rtl="0" fontAlgn="base">
        <a:spcBef>
          <a:spcPct val="20000"/>
        </a:spcBef>
        <a:spcAft>
          <a:spcPct val="0"/>
        </a:spcAft>
        <a:buChar char="»"/>
        <a:defRPr sz="2400" i="1">
          <a:solidFill>
            <a:srgbClr val="FF0066"/>
          </a:solidFill>
          <a:latin typeface="+mn-lt"/>
        </a:defRPr>
      </a:lvl8pPr>
      <a:lvl9pPr marL="3886200" indent="-228600" algn="l" rtl="0" fontAlgn="base">
        <a:spcBef>
          <a:spcPct val="20000"/>
        </a:spcBef>
        <a:spcAft>
          <a:spcPct val="0"/>
        </a:spcAft>
        <a:buChar char="»"/>
        <a:defRPr sz="2400" i="1">
          <a:solidFill>
            <a:srgbClr val="FF006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002060"/>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685800" y="457200"/>
            <a:ext cx="77724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3075" name="Rectangle 3"/>
          <p:cNvSpPr>
            <a:spLocks noGrp="1" noChangeArrowheads="1"/>
          </p:cNvSpPr>
          <p:nvPr>
            <p:ph type="body" idx="1"/>
          </p:nvPr>
        </p:nvSpPr>
        <p:spPr bwMode="auto">
          <a:xfrm>
            <a:off x="685800" y="1485900"/>
            <a:ext cx="7772400" cy="308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grpSp>
        <p:nvGrpSpPr>
          <p:cNvPr id="3076" name="Group 4"/>
          <p:cNvGrpSpPr>
            <a:grpSpLocks/>
          </p:cNvGrpSpPr>
          <p:nvPr/>
        </p:nvGrpSpPr>
        <p:grpSpPr bwMode="auto">
          <a:xfrm>
            <a:off x="427041" y="4410075"/>
            <a:ext cx="434975" cy="554038"/>
            <a:chOff x="269" y="3704"/>
            <a:chExt cx="274" cy="465"/>
          </a:xfrm>
        </p:grpSpPr>
        <p:pic>
          <p:nvPicPr>
            <p:cNvPr id="3080" name="Picture 3" descr="C:\Documents and Settings\mgaffney\Desktop\Matthew G\NHS_(white).pn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90" y="4073"/>
              <a:ext cx="23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1" name="Picture 6" descr="crest_white_large_anti-aliased"/>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269" y="3704"/>
              <a:ext cx="274" cy="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77" name="Rectangle 8"/>
          <p:cNvSpPr>
            <a:spLocks noChangeArrowheads="1"/>
          </p:cNvSpPr>
          <p:nvPr/>
        </p:nvSpPr>
        <p:spPr bwMode="auto">
          <a:xfrm>
            <a:off x="703281" y="195263"/>
            <a:ext cx="1131887" cy="11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defTabSz="457200" eaLnBrk="1" hangingPunct="1">
              <a:defRPr/>
            </a:pPr>
            <a:r>
              <a:rPr lang="en-GB" altLang="en-US" sz="800">
                <a:solidFill>
                  <a:srgbClr val="FFFFFF"/>
                </a:solidFill>
                <a:latin typeface="Georgia" pitchFamily="18" charset="0"/>
              </a:rPr>
              <a:t>The Royal Marsden</a:t>
            </a:r>
          </a:p>
        </p:txBody>
      </p:sp>
      <p:sp>
        <p:nvSpPr>
          <p:cNvPr id="3078" name="Line 8"/>
          <p:cNvSpPr>
            <a:spLocks noChangeShapeType="1"/>
          </p:cNvSpPr>
          <p:nvPr/>
        </p:nvSpPr>
        <p:spPr bwMode="auto">
          <a:xfrm>
            <a:off x="0" y="165100"/>
            <a:ext cx="750888" cy="0"/>
          </a:xfrm>
          <a:prstGeom prst="line">
            <a:avLst/>
          </a:prstGeom>
          <a:noFill/>
          <a:ln w="3810">
            <a:solidFill>
              <a:srgbClr val="66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457200"/>
            <a:endParaRPr lang="en-GB">
              <a:solidFill>
                <a:srgbClr val="000000"/>
              </a:solidFill>
            </a:endParaRPr>
          </a:p>
        </p:txBody>
      </p:sp>
      <p:sp>
        <p:nvSpPr>
          <p:cNvPr id="3079" name="Line 9"/>
          <p:cNvSpPr>
            <a:spLocks noChangeShapeType="1"/>
          </p:cNvSpPr>
          <p:nvPr/>
        </p:nvSpPr>
        <p:spPr bwMode="auto">
          <a:xfrm>
            <a:off x="0" y="1436688"/>
            <a:ext cx="750888" cy="0"/>
          </a:xfrm>
          <a:prstGeom prst="line">
            <a:avLst/>
          </a:prstGeom>
          <a:noFill/>
          <a:ln w="3810">
            <a:solidFill>
              <a:srgbClr val="66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457200"/>
            <a:endParaRPr lang="en-GB">
              <a:solidFill>
                <a:srgbClr val="000000"/>
              </a:solidFill>
            </a:endParaRPr>
          </a:p>
        </p:txBody>
      </p:sp>
    </p:spTree>
    <p:extLst>
      <p:ext uri="{BB962C8B-B14F-4D97-AF65-F5344CB8AC3E}">
        <p14:creationId xmlns:p14="http://schemas.microsoft.com/office/powerpoint/2010/main" val="1356509876"/>
      </p:ext>
    </p:extLst>
  </p:cSld>
  <p:clrMap bg1="lt1" tx1="dk1" bg2="lt2" tx2="dk2" accent1="accent1" accent2="accent2" accent3="accent3" accent4="accent4" accent5="accent5" accent6="accent6" hlink="hlink" folHlink="folHlink"/>
  <p:sldLayoutIdLst>
    <p:sldLayoutId id="2147483815" r:id="rId1"/>
    <p:sldLayoutId id="2147483816" r:id="rId2"/>
    <p:sldLayoutId id="2147483817" r:id="rId3"/>
    <p:sldLayoutId id="2147483818" r:id="rId4"/>
    <p:sldLayoutId id="2147483819" r:id="rId5"/>
    <p:sldLayoutId id="2147483820" r:id="rId6"/>
    <p:sldLayoutId id="2147483821" r:id="rId7"/>
    <p:sldLayoutId id="2147483822" r:id="rId8"/>
    <p:sldLayoutId id="2147483823" r:id="rId9"/>
    <p:sldLayoutId id="2147483824" r:id="rId10"/>
    <p:sldLayoutId id="2147483825" r:id="rId11"/>
  </p:sldLayoutIdLst>
  <p:txStyles>
    <p:titleStyle>
      <a:lvl1pPr algn="ctr" rtl="0" eaLnBrk="0" fontAlgn="base" hangingPunct="0">
        <a:spcBef>
          <a:spcPct val="0"/>
        </a:spcBef>
        <a:spcAft>
          <a:spcPct val="0"/>
        </a:spcAft>
        <a:defRPr sz="4400">
          <a:solidFill>
            <a:schemeClr val="accent1"/>
          </a:solidFill>
          <a:latin typeface="+mj-lt"/>
          <a:ea typeface="+mj-ea"/>
          <a:cs typeface="+mj-cs"/>
        </a:defRPr>
      </a:lvl1pPr>
      <a:lvl2pPr algn="ctr" rtl="0" eaLnBrk="0" fontAlgn="base" hangingPunct="0">
        <a:spcBef>
          <a:spcPct val="0"/>
        </a:spcBef>
        <a:spcAft>
          <a:spcPct val="0"/>
        </a:spcAft>
        <a:defRPr sz="4400">
          <a:solidFill>
            <a:schemeClr val="accent1"/>
          </a:solidFill>
          <a:latin typeface="Arial" charset="0"/>
          <a:cs typeface="Arial" charset="0"/>
        </a:defRPr>
      </a:lvl2pPr>
      <a:lvl3pPr algn="ctr" rtl="0" eaLnBrk="0" fontAlgn="base" hangingPunct="0">
        <a:spcBef>
          <a:spcPct val="0"/>
        </a:spcBef>
        <a:spcAft>
          <a:spcPct val="0"/>
        </a:spcAft>
        <a:defRPr sz="4400">
          <a:solidFill>
            <a:schemeClr val="accent1"/>
          </a:solidFill>
          <a:latin typeface="Arial" charset="0"/>
          <a:cs typeface="Arial" charset="0"/>
        </a:defRPr>
      </a:lvl3pPr>
      <a:lvl4pPr algn="ctr" rtl="0" eaLnBrk="0" fontAlgn="base" hangingPunct="0">
        <a:spcBef>
          <a:spcPct val="0"/>
        </a:spcBef>
        <a:spcAft>
          <a:spcPct val="0"/>
        </a:spcAft>
        <a:defRPr sz="4400">
          <a:solidFill>
            <a:schemeClr val="accent1"/>
          </a:solidFill>
          <a:latin typeface="Arial" charset="0"/>
          <a:cs typeface="Arial" charset="0"/>
        </a:defRPr>
      </a:lvl4pPr>
      <a:lvl5pPr algn="ctr" rtl="0" eaLnBrk="0" fontAlgn="base" hangingPunct="0">
        <a:spcBef>
          <a:spcPct val="0"/>
        </a:spcBef>
        <a:spcAft>
          <a:spcPct val="0"/>
        </a:spcAft>
        <a:defRPr sz="4400">
          <a:solidFill>
            <a:schemeClr val="accent1"/>
          </a:solidFill>
          <a:latin typeface="Arial" charset="0"/>
          <a:cs typeface="Arial" charset="0"/>
        </a:defRPr>
      </a:lvl5pPr>
      <a:lvl6pPr marL="457200" algn="ctr" rtl="0" fontAlgn="base">
        <a:spcBef>
          <a:spcPct val="0"/>
        </a:spcBef>
        <a:spcAft>
          <a:spcPct val="0"/>
        </a:spcAft>
        <a:defRPr sz="4400">
          <a:solidFill>
            <a:schemeClr val="accent1"/>
          </a:solidFill>
          <a:latin typeface="Arial" charset="0"/>
          <a:cs typeface="Arial" charset="0"/>
        </a:defRPr>
      </a:lvl6pPr>
      <a:lvl7pPr marL="914400" algn="ctr" rtl="0" fontAlgn="base">
        <a:spcBef>
          <a:spcPct val="0"/>
        </a:spcBef>
        <a:spcAft>
          <a:spcPct val="0"/>
        </a:spcAft>
        <a:defRPr sz="4400">
          <a:solidFill>
            <a:schemeClr val="accent1"/>
          </a:solidFill>
          <a:latin typeface="Arial" charset="0"/>
          <a:cs typeface="Arial" charset="0"/>
        </a:defRPr>
      </a:lvl7pPr>
      <a:lvl8pPr marL="1371600" algn="ctr" rtl="0" fontAlgn="base">
        <a:spcBef>
          <a:spcPct val="0"/>
        </a:spcBef>
        <a:spcAft>
          <a:spcPct val="0"/>
        </a:spcAft>
        <a:defRPr sz="4400">
          <a:solidFill>
            <a:schemeClr val="accent1"/>
          </a:solidFill>
          <a:latin typeface="Arial" charset="0"/>
          <a:cs typeface="Arial" charset="0"/>
        </a:defRPr>
      </a:lvl8pPr>
      <a:lvl9pPr marL="1828800" algn="ctr" rtl="0" fontAlgn="base">
        <a:spcBef>
          <a:spcPct val="0"/>
        </a:spcBef>
        <a:spcAft>
          <a:spcPct val="0"/>
        </a:spcAft>
        <a:defRPr sz="4400">
          <a:solidFill>
            <a:schemeClr val="accent1"/>
          </a:solidFill>
          <a:latin typeface="Arial" charset="0"/>
          <a:cs typeface="Arial" charset="0"/>
        </a:defRPr>
      </a:lvl9pPr>
    </p:titleStyle>
    <p:bodyStyle>
      <a:lvl1pPr marL="342900" indent="-342900" algn="l" rtl="0" eaLnBrk="0" fontAlgn="base" hangingPunct="0">
        <a:lnSpc>
          <a:spcPct val="110000"/>
        </a:lnSpc>
        <a:spcBef>
          <a:spcPct val="20000"/>
        </a:spcBef>
        <a:spcAft>
          <a:spcPct val="0"/>
        </a:spcAft>
        <a:buClr>
          <a:srgbClr val="FF0000"/>
        </a:buClr>
        <a:buChar char="•"/>
        <a:defRPr sz="3600">
          <a:solidFill>
            <a:schemeClr val="bg1"/>
          </a:solidFill>
          <a:latin typeface="+mn-lt"/>
          <a:ea typeface="+mn-ea"/>
          <a:cs typeface="+mn-cs"/>
        </a:defRPr>
      </a:lvl1pPr>
      <a:lvl2pPr marL="742950" indent="-285750" algn="l" rtl="0" eaLnBrk="0" fontAlgn="base" hangingPunct="0">
        <a:lnSpc>
          <a:spcPct val="110000"/>
        </a:lnSpc>
        <a:spcBef>
          <a:spcPct val="20000"/>
        </a:spcBef>
        <a:spcAft>
          <a:spcPct val="0"/>
        </a:spcAft>
        <a:buClr>
          <a:srgbClr val="FF0000"/>
        </a:buClr>
        <a:buSzPct val="35000"/>
        <a:buFont typeface="Monotype Sorts" pitchFamily="2" charset="2"/>
        <a:buChar char="l"/>
        <a:defRPr sz="3200">
          <a:solidFill>
            <a:schemeClr val="hlink"/>
          </a:solidFill>
          <a:latin typeface="+mn-lt"/>
          <a:cs typeface="+mn-cs"/>
        </a:defRPr>
      </a:lvl2pPr>
      <a:lvl3pPr marL="1143000" indent="-228600" algn="l" rtl="0" eaLnBrk="0" fontAlgn="base" hangingPunct="0">
        <a:lnSpc>
          <a:spcPct val="110000"/>
        </a:lnSpc>
        <a:spcBef>
          <a:spcPct val="20000"/>
        </a:spcBef>
        <a:spcAft>
          <a:spcPct val="0"/>
        </a:spcAft>
        <a:buChar char="•"/>
        <a:defRPr sz="2800">
          <a:solidFill>
            <a:schemeClr val="bg1"/>
          </a:solidFill>
          <a:latin typeface="+mn-lt"/>
          <a:cs typeface="+mn-cs"/>
        </a:defRPr>
      </a:lvl3pPr>
      <a:lvl4pPr marL="1600200" indent="-228600" algn="l" rtl="0" eaLnBrk="0" fontAlgn="base" hangingPunct="0">
        <a:lnSpc>
          <a:spcPct val="110000"/>
        </a:lnSpc>
        <a:spcBef>
          <a:spcPct val="20000"/>
        </a:spcBef>
        <a:spcAft>
          <a:spcPct val="0"/>
        </a:spcAft>
        <a:buChar char="–"/>
        <a:defRPr sz="2800" i="1">
          <a:solidFill>
            <a:schemeClr val="bg1"/>
          </a:solidFill>
          <a:latin typeface="+mn-lt"/>
          <a:cs typeface="+mn-cs"/>
        </a:defRPr>
      </a:lvl4pPr>
      <a:lvl5pPr marL="2057400" indent="-228600" algn="l" rtl="0" eaLnBrk="0" fontAlgn="base" hangingPunct="0">
        <a:lnSpc>
          <a:spcPct val="110000"/>
        </a:lnSpc>
        <a:spcBef>
          <a:spcPct val="20000"/>
        </a:spcBef>
        <a:spcAft>
          <a:spcPct val="0"/>
        </a:spcAft>
        <a:buChar char="»"/>
        <a:defRPr sz="2400" i="1">
          <a:solidFill>
            <a:schemeClr val="bg1"/>
          </a:solidFill>
          <a:latin typeface="+mn-lt"/>
          <a:cs typeface="+mn-cs"/>
        </a:defRPr>
      </a:lvl5pPr>
      <a:lvl6pPr marL="2514600" indent="-228600" algn="l" rtl="0" fontAlgn="base">
        <a:lnSpc>
          <a:spcPct val="110000"/>
        </a:lnSpc>
        <a:spcBef>
          <a:spcPct val="20000"/>
        </a:spcBef>
        <a:spcAft>
          <a:spcPct val="0"/>
        </a:spcAft>
        <a:buChar char="»"/>
        <a:defRPr sz="2400" i="1">
          <a:solidFill>
            <a:schemeClr val="bg1"/>
          </a:solidFill>
          <a:latin typeface="+mn-lt"/>
          <a:cs typeface="+mn-cs"/>
        </a:defRPr>
      </a:lvl6pPr>
      <a:lvl7pPr marL="2971800" indent="-228600" algn="l" rtl="0" fontAlgn="base">
        <a:lnSpc>
          <a:spcPct val="110000"/>
        </a:lnSpc>
        <a:spcBef>
          <a:spcPct val="20000"/>
        </a:spcBef>
        <a:spcAft>
          <a:spcPct val="0"/>
        </a:spcAft>
        <a:buChar char="»"/>
        <a:defRPr sz="2400" i="1">
          <a:solidFill>
            <a:schemeClr val="bg1"/>
          </a:solidFill>
          <a:latin typeface="+mn-lt"/>
          <a:cs typeface="+mn-cs"/>
        </a:defRPr>
      </a:lvl7pPr>
      <a:lvl8pPr marL="3429000" indent="-228600" algn="l" rtl="0" fontAlgn="base">
        <a:lnSpc>
          <a:spcPct val="110000"/>
        </a:lnSpc>
        <a:spcBef>
          <a:spcPct val="20000"/>
        </a:spcBef>
        <a:spcAft>
          <a:spcPct val="0"/>
        </a:spcAft>
        <a:buChar char="»"/>
        <a:defRPr sz="2400" i="1">
          <a:solidFill>
            <a:schemeClr val="bg1"/>
          </a:solidFill>
          <a:latin typeface="+mn-lt"/>
          <a:cs typeface="+mn-cs"/>
        </a:defRPr>
      </a:lvl8pPr>
      <a:lvl9pPr marL="3886200" indent="-228600" algn="l" rtl="0" fontAlgn="base">
        <a:lnSpc>
          <a:spcPct val="110000"/>
        </a:lnSpc>
        <a:spcBef>
          <a:spcPct val="20000"/>
        </a:spcBef>
        <a:spcAft>
          <a:spcPct val="0"/>
        </a:spcAft>
        <a:buChar char="»"/>
        <a:defRPr sz="2400" i="1">
          <a:solidFill>
            <a:schemeClr val="bg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rgbClr val="002060"/>
        </a:solidFill>
        <a:effectLst/>
      </p:bgPr>
    </p:bg>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bwMode="auto">
          <a:xfrm>
            <a:off x="685800" y="457200"/>
            <a:ext cx="7772400" cy="8572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115715" name="Rectangle 3"/>
          <p:cNvSpPr>
            <a:spLocks noGrp="1" noChangeArrowheads="1"/>
          </p:cNvSpPr>
          <p:nvPr>
            <p:ph type="body" idx="1"/>
          </p:nvPr>
        </p:nvSpPr>
        <p:spPr bwMode="auto">
          <a:xfrm>
            <a:off x="685800" y="1485900"/>
            <a:ext cx="7772400" cy="30861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grpSp>
        <p:nvGrpSpPr>
          <p:cNvPr id="115717" name="Group 5"/>
          <p:cNvGrpSpPr>
            <a:grpSpLocks/>
          </p:cNvGrpSpPr>
          <p:nvPr/>
        </p:nvGrpSpPr>
        <p:grpSpPr bwMode="auto">
          <a:xfrm>
            <a:off x="427041" y="4410077"/>
            <a:ext cx="434975" cy="553641"/>
            <a:chOff x="269" y="3704"/>
            <a:chExt cx="274" cy="465"/>
          </a:xfrm>
        </p:grpSpPr>
        <p:pic>
          <p:nvPicPr>
            <p:cNvPr id="115718" name="Picture 3" descr="C:\Documents and Settings\mgaffney\Desktop\Matthew G\NHS_(white).png"/>
            <p:cNvPicPr>
              <a:picLocks noChangeAspect="1" noChangeArrowheads="1"/>
            </p:cNvPicPr>
            <p:nvPr/>
          </p:nvPicPr>
          <p:blipFill>
            <a:blip r:embed="rId15"/>
            <a:srcRect/>
            <a:stretch>
              <a:fillRect/>
            </a:stretch>
          </p:blipFill>
          <p:spPr bwMode="auto">
            <a:xfrm>
              <a:off x="290" y="4073"/>
              <a:ext cx="230" cy="96"/>
            </a:xfrm>
            <a:prstGeom prst="rect">
              <a:avLst/>
            </a:prstGeom>
            <a:noFill/>
            <a:ln w="9525">
              <a:noFill/>
              <a:miter lim="800000"/>
              <a:headEnd/>
              <a:tailEnd/>
            </a:ln>
          </p:spPr>
        </p:pic>
        <p:pic>
          <p:nvPicPr>
            <p:cNvPr id="115719" name="Picture 7" descr="crest_white_large_anti-aliased"/>
            <p:cNvPicPr>
              <a:picLocks noChangeAspect="1" noChangeArrowheads="1"/>
            </p:cNvPicPr>
            <p:nvPr/>
          </p:nvPicPr>
          <p:blipFill>
            <a:blip r:embed="rId16" cstate="print"/>
            <a:srcRect/>
            <a:stretch>
              <a:fillRect/>
            </a:stretch>
          </p:blipFill>
          <p:spPr bwMode="auto">
            <a:xfrm>
              <a:off x="269" y="3704"/>
              <a:ext cx="274" cy="303"/>
            </a:xfrm>
            <a:prstGeom prst="rect">
              <a:avLst/>
            </a:prstGeom>
            <a:noFill/>
          </p:spPr>
        </p:pic>
      </p:grpSp>
      <p:sp>
        <p:nvSpPr>
          <p:cNvPr id="9" name="Rectangle 8"/>
          <p:cNvSpPr>
            <a:spLocks noChangeArrowheads="1"/>
          </p:cNvSpPr>
          <p:nvPr/>
        </p:nvSpPr>
        <p:spPr bwMode="auto">
          <a:xfrm>
            <a:off x="703281" y="195263"/>
            <a:ext cx="1131887" cy="114300"/>
          </a:xfrm>
          <a:prstGeom prst="rect">
            <a:avLst/>
          </a:prstGeom>
          <a:noFill/>
          <a:ln w="9525" algn="ctr">
            <a:noFill/>
            <a:miter lim="800000"/>
            <a:headEnd/>
            <a:tailEnd/>
          </a:ln>
          <a:effectLst/>
        </p:spPr>
        <p:txBody>
          <a:bodyPr lIns="0" tIns="0" rIns="0" bIns="0"/>
          <a:lstStyle/>
          <a:p>
            <a:r>
              <a:rPr lang="en-GB" sz="800">
                <a:solidFill>
                  <a:srgbClr val="FFFFFF"/>
                </a:solidFill>
                <a:latin typeface="Georgia" pitchFamily="18" charset="0"/>
              </a:rPr>
              <a:t>The Royal Marsden</a:t>
            </a:r>
          </a:p>
        </p:txBody>
      </p:sp>
      <p:sp>
        <p:nvSpPr>
          <p:cNvPr id="115721" name="Line 9"/>
          <p:cNvSpPr>
            <a:spLocks noChangeShapeType="1"/>
          </p:cNvSpPr>
          <p:nvPr/>
        </p:nvSpPr>
        <p:spPr bwMode="auto">
          <a:xfrm>
            <a:off x="0" y="165497"/>
            <a:ext cx="750888" cy="0"/>
          </a:xfrm>
          <a:prstGeom prst="line">
            <a:avLst/>
          </a:prstGeom>
          <a:noFill/>
          <a:ln w="3810">
            <a:solidFill>
              <a:srgbClr val="660066"/>
            </a:solidFill>
            <a:round/>
            <a:headEnd/>
            <a:tailEnd/>
          </a:ln>
          <a:effectLst/>
        </p:spPr>
        <p:txBody>
          <a:bodyPr/>
          <a:lstStyle/>
          <a:p>
            <a:endParaRPr lang="en-GB">
              <a:solidFill>
                <a:srgbClr val="000000"/>
              </a:solidFill>
            </a:endParaRPr>
          </a:p>
        </p:txBody>
      </p:sp>
      <p:sp>
        <p:nvSpPr>
          <p:cNvPr id="115722" name="Line 10"/>
          <p:cNvSpPr>
            <a:spLocks noChangeShapeType="1"/>
          </p:cNvSpPr>
          <p:nvPr/>
        </p:nvSpPr>
        <p:spPr bwMode="auto">
          <a:xfrm>
            <a:off x="0" y="1437085"/>
            <a:ext cx="750888" cy="0"/>
          </a:xfrm>
          <a:prstGeom prst="line">
            <a:avLst/>
          </a:prstGeom>
          <a:noFill/>
          <a:ln w="3810">
            <a:solidFill>
              <a:srgbClr val="660066"/>
            </a:solidFill>
            <a:round/>
            <a:headEnd/>
            <a:tailEnd/>
          </a:ln>
          <a:effectLst/>
        </p:spPr>
        <p:txBody>
          <a:bodyPr/>
          <a:lstStyle/>
          <a:p>
            <a:endParaRPr lang="en-GB">
              <a:solidFill>
                <a:srgbClr val="000000"/>
              </a:solidFill>
            </a:endParaRPr>
          </a:p>
        </p:txBody>
      </p:sp>
    </p:spTree>
    <p:extLst>
      <p:ext uri="{BB962C8B-B14F-4D97-AF65-F5344CB8AC3E}">
        <p14:creationId xmlns:p14="http://schemas.microsoft.com/office/powerpoint/2010/main" val="1225167618"/>
      </p:ext>
    </p:extLst>
  </p:cSld>
  <p:clrMap bg1="lt1" tx1="dk1" bg2="lt2" tx2="dk2" accent1="accent1" accent2="accent2" accent3="accent3" accent4="accent4" accent5="accent5" accent6="accent6" hlink="hlink" folHlink="folHlink"/>
  <p:sldLayoutIdLst>
    <p:sldLayoutId id="2147483991" r:id="rId1"/>
    <p:sldLayoutId id="2147483992" r:id="rId2"/>
    <p:sldLayoutId id="2147483993" r:id="rId3"/>
    <p:sldLayoutId id="2147483994" r:id="rId4"/>
    <p:sldLayoutId id="2147483995" r:id="rId5"/>
    <p:sldLayoutId id="2147483996" r:id="rId6"/>
    <p:sldLayoutId id="2147483997" r:id="rId7"/>
    <p:sldLayoutId id="2147483998" r:id="rId8"/>
    <p:sldLayoutId id="2147483999" r:id="rId9"/>
    <p:sldLayoutId id="2147484000" r:id="rId10"/>
    <p:sldLayoutId id="2147484001" r:id="rId11"/>
    <p:sldLayoutId id="2147484002" r:id="rId12"/>
    <p:sldLayoutId id="2147484003" r:id="rId13"/>
  </p:sldLayoutIdLst>
  <p:txStyles>
    <p:titleStyle>
      <a:lvl1pPr algn="ctr" rtl="0" fontAlgn="base">
        <a:spcBef>
          <a:spcPct val="0"/>
        </a:spcBef>
        <a:spcAft>
          <a:spcPct val="0"/>
        </a:spcAft>
        <a:defRPr sz="4400">
          <a:solidFill>
            <a:schemeClr val="accent1"/>
          </a:solidFill>
          <a:latin typeface="+mj-lt"/>
          <a:ea typeface="+mj-ea"/>
          <a:cs typeface="+mj-cs"/>
        </a:defRPr>
      </a:lvl1pPr>
      <a:lvl2pPr algn="ctr" rtl="0" fontAlgn="base">
        <a:spcBef>
          <a:spcPct val="0"/>
        </a:spcBef>
        <a:spcAft>
          <a:spcPct val="0"/>
        </a:spcAft>
        <a:defRPr sz="4400">
          <a:solidFill>
            <a:schemeClr val="accent1"/>
          </a:solidFill>
          <a:latin typeface="Arial" charset="0"/>
        </a:defRPr>
      </a:lvl2pPr>
      <a:lvl3pPr algn="ctr" rtl="0" fontAlgn="base">
        <a:spcBef>
          <a:spcPct val="0"/>
        </a:spcBef>
        <a:spcAft>
          <a:spcPct val="0"/>
        </a:spcAft>
        <a:defRPr sz="4400">
          <a:solidFill>
            <a:schemeClr val="accent1"/>
          </a:solidFill>
          <a:latin typeface="Arial" charset="0"/>
        </a:defRPr>
      </a:lvl3pPr>
      <a:lvl4pPr algn="ctr" rtl="0" fontAlgn="base">
        <a:spcBef>
          <a:spcPct val="0"/>
        </a:spcBef>
        <a:spcAft>
          <a:spcPct val="0"/>
        </a:spcAft>
        <a:defRPr sz="4400">
          <a:solidFill>
            <a:schemeClr val="accent1"/>
          </a:solidFill>
          <a:latin typeface="Arial" charset="0"/>
        </a:defRPr>
      </a:lvl4pPr>
      <a:lvl5pPr algn="ctr" rtl="0" fontAlgn="base">
        <a:spcBef>
          <a:spcPct val="0"/>
        </a:spcBef>
        <a:spcAft>
          <a:spcPct val="0"/>
        </a:spcAft>
        <a:defRPr sz="4400">
          <a:solidFill>
            <a:schemeClr val="accent1"/>
          </a:solidFill>
          <a:latin typeface="Arial" charset="0"/>
        </a:defRPr>
      </a:lvl5pPr>
      <a:lvl6pPr marL="457200" algn="ctr" rtl="0" fontAlgn="base">
        <a:spcBef>
          <a:spcPct val="0"/>
        </a:spcBef>
        <a:spcAft>
          <a:spcPct val="0"/>
        </a:spcAft>
        <a:defRPr sz="4400">
          <a:solidFill>
            <a:schemeClr val="accent1"/>
          </a:solidFill>
          <a:latin typeface="Arial" charset="0"/>
        </a:defRPr>
      </a:lvl6pPr>
      <a:lvl7pPr marL="914400" algn="ctr" rtl="0" fontAlgn="base">
        <a:spcBef>
          <a:spcPct val="0"/>
        </a:spcBef>
        <a:spcAft>
          <a:spcPct val="0"/>
        </a:spcAft>
        <a:defRPr sz="4400">
          <a:solidFill>
            <a:schemeClr val="accent1"/>
          </a:solidFill>
          <a:latin typeface="Arial" charset="0"/>
        </a:defRPr>
      </a:lvl7pPr>
      <a:lvl8pPr marL="1371600" algn="ctr" rtl="0" fontAlgn="base">
        <a:spcBef>
          <a:spcPct val="0"/>
        </a:spcBef>
        <a:spcAft>
          <a:spcPct val="0"/>
        </a:spcAft>
        <a:defRPr sz="4400">
          <a:solidFill>
            <a:schemeClr val="accent1"/>
          </a:solidFill>
          <a:latin typeface="Arial" charset="0"/>
        </a:defRPr>
      </a:lvl8pPr>
      <a:lvl9pPr marL="1828800" algn="ctr" rtl="0" fontAlgn="base">
        <a:spcBef>
          <a:spcPct val="0"/>
        </a:spcBef>
        <a:spcAft>
          <a:spcPct val="0"/>
        </a:spcAft>
        <a:defRPr sz="4400">
          <a:solidFill>
            <a:schemeClr val="accent1"/>
          </a:solidFill>
          <a:latin typeface="Arial" charset="0"/>
        </a:defRPr>
      </a:lvl9pPr>
    </p:titleStyle>
    <p:bodyStyle>
      <a:lvl1pPr marL="342900" indent="-342900" algn="l" rtl="0" fontAlgn="base">
        <a:lnSpc>
          <a:spcPct val="110000"/>
        </a:lnSpc>
        <a:spcBef>
          <a:spcPct val="20000"/>
        </a:spcBef>
        <a:spcAft>
          <a:spcPct val="0"/>
        </a:spcAft>
        <a:buClr>
          <a:srgbClr val="FF0000"/>
        </a:buClr>
        <a:buChar char="•"/>
        <a:defRPr sz="3600">
          <a:solidFill>
            <a:schemeClr val="bg1"/>
          </a:solidFill>
          <a:latin typeface="+mn-lt"/>
          <a:ea typeface="+mn-ea"/>
          <a:cs typeface="+mn-cs"/>
        </a:defRPr>
      </a:lvl1pPr>
      <a:lvl2pPr marL="742950" indent="-285750" algn="l" rtl="0" fontAlgn="base">
        <a:lnSpc>
          <a:spcPct val="110000"/>
        </a:lnSpc>
        <a:spcBef>
          <a:spcPct val="20000"/>
        </a:spcBef>
        <a:spcAft>
          <a:spcPct val="0"/>
        </a:spcAft>
        <a:buClr>
          <a:srgbClr val="FF0000"/>
        </a:buClr>
        <a:buSzPct val="35000"/>
        <a:buFont typeface="Monotype Sorts" pitchFamily="2" charset="2"/>
        <a:buChar char="l"/>
        <a:defRPr sz="3200">
          <a:solidFill>
            <a:schemeClr val="hlink"/>
          </a:solidFill>
          <a:latin typeface="+mn-lt"/>
        </a:defRPr>
      </a:lvl2pPr>
      <a:lvl3pPr marL="1143000" indent="-228600" algn="l" rtl="0" fontAlgn="base">
        <a:lnSpc>
          <a:spcPct val="110000"/>
        </a:lnSpc>
        <a:spcBef>
          <a:spcPct val="20000"/>
        </a:spcBef>
        <a:spcAft>
          <a:spcPct val="0"/>
        </a:spcAft>
        <a:buChar char="•"/>
        <a:defRPr sz="2800">
          <a:solidFill>
            <a:schemeClr val="bg1"/>
          </a:solidFill>
          <a:latin typeface="+mn-lt"/>
        </a:defRPr>
      </a:lvl3pPr>
      <a:lvl4pPr marL="1600200" indent="-228600" algn="l" rtl="0" fontAlgn="base">
        <a:lnSpc>
          <a:spcPct val="110000"/>
        </a:lnSpc>
        <a:spcBef>
          <a:spcPct val="20000"/>
        </a:spcBef>
        <a:spcAft>
          <a:spcPct val="0"/>
        </a:spcAft>
        <a:buChar char="–"/>
        <a:defRPr sz="2800" i="1">
          <a:solidFill>
            <a:schemeClr val="bg1"/>
          </a:solidFill>
          <a:latin typeface="+mn-lt"/>
        </a:defRPr>
      </a:lvl4pPr>
      <a:lvl5pPr marL="2057400" indent="-228600" algn="l" rtl="0" fontAlgn="base">
        <a:lnSpc>
          <a:spcPct val="110000"/>
        </a:lnSpc>
        <a:spcBef>
          <a:spcPct val="20000"/>
        </a:spcBef>
        <a:spcAft>
          <a:spcPct val="0"/>
        </a:spcAft>
        <a:buChar char="»"/>
        <a:defRPr sz="2400" i="1">
          <a:solidFill>
            <a:schemeClr val="bg1"/>
          </a:solidFill>
          <a:latin typeface="+mn-lt"/>
        </a:defRPr>
      </a:lvl5pPr>
      <a:lvl6pPr marL="2514600" indent="-228600" algn="l" rtl="0" fontAlgn="base">
        <a:lnSpc>
          <a:spcPct val="110000"/>
        </a:lnSpc>
        <a:spcBef>
          <a:spcPct val="20000"/>
        </a:spcBef>
        <a:spcAft>
          <a:spcPct val="0"/>
        </a:spcAft>
        <a:buChar char="»"/>
        <a:defRPr sz="2400" i="1">
          <a:solidFill>
            <a:schemeClr val="bg1"/>
          </a:solidFill>
          <a:latin typeface="+mn-lt"/>
        </a:defRPr>
      </a:lvl6pPr>
      <a:lvl7pPr marL="2971800" indent="-228600" algn="l" rtl="0" fontAlgn="base">
        <a:lnSpc>
          <a:spcPct val="110000"/>
        </a:lnSpc>
        <a:spcBef>
          <a:spcPct val="20000"/>
        </a:spcBef>
        <a:spcAft>
          <a:spcPct val="0"/>
        </a:spcAft>
        <a:buChar char="»"/>
        <a:defRPr sz="2400" i="1">
          <a:solidFill>
            <a:schemeClr val="bg1"/>
          </a:solidFill>
          <a:latin typeface="+mn-lt"/>
        </a:defRPr>
      </a:lvl7pPr>
      <a:lvl8pPr marL="3429000" indent="-228600" algn="l" rtl="0" fontAlgn="base">
        <a:lnSpc>
          <a:spcPct val="110000"/>
        </a:lnSpc>
        <a:spcBef>
          <a:spcPct val="20000"/>
        </a:spcBef>
        <a:spcAft>
          <a:spcPct val="0"/>
        </a:spcAft>
        <a:buChar char="»"/>
        <a:defRPr sz="2400" i="1">
          <a:solidFill>
            <a:schemeClr val="bg1"/>
          </a:solidFill>
          <a:latin typeface="+mn-lt"/>
        </a:defRPr>
      </a:lvl8pPr>
      <a:lvl9pPr marL="3886200" indent="-228600" algn="l" rtl="0" fontAlgn="base">
        <a:lnSpc>
          <a:spcPct val="110000"/>
        </a:lnSpc>
        <a:spcBef>
          <a:spcPct val="20000"/>
        </a:spcBef>
        <a:spcAft>
          <a:spcPct val="0"/>
        </a:spcAft>
        <a:buChar char="»"/>
        <a:defRPr sz="2400" i="1">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rgbClr val="002060"/>
        </a:solidFill>
        <a:effectLst/>
      </p:bgPr>
    </p:bg>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bwMode="auto">
          <a:xfrm>
            <a:off x="685800" y="457200"/>
            <a:ext cx="7772400" cy="8572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115715" name="Rectangle 3"/>
          <p:cNvSpPr>
            <a:spLocks noGrp="1" noChangeArrowheads="1"/>
          </p:cNvSpPr>
          <p:nvPr>
            <p:ph type="body" idx="1"/>
          </p:nvPr>
        </p:nvSpPr>
        <p:spPr bwMode="auto">
          <a:xfrm>
            <a:off x="685800" y="1485900"/>
            <a:ext cx="7772400" cy="30861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grpSp>
        <p:nvGrpSpPr>
          <p:cNvPr id="115717" name="Group 5"/>
          <p:cNvGrpSpPr>
            <a:grpSpLocks/>
          </p:cNvGrpSpPr>
          <p:nvPr/>
        </p:nvGrpSpPr>
        <p:grpSpPr bwMode="auto">
          <a:xfrm>
            <a:off x="427041" y="4410077"/>
            <a:ext cx="434975" cy="553641"/>
            <a:chOff x="269" y="3704"/>
            <a:chExt cx="274" cy="465"/>
          </a:xfrm>
        </p:grpSpPr>
        <p:pic>
          <p:nvPicPr>
            <p:cNvPr id="115718" name="Picture 3" descr="C:\Documents and Settings\mgaffney\Desktop\Matthew G\NHS_(white).png"/>
            <p:cNvPicPr>
              <a:picLocks noChangeAspect="1" noChangeArrowheads="1"/>
            </p:cNvPicPr>
            <p:nvPr/>
          </p:nvPicPr>
          <p:blipFill>
            <a:blip r:embed="rId13"/>
            <a:srcRect/>
            <a:stretch>
              <a:fillRect/>
            </a:stretch>
          </p:blipFill>
          <p:spPr bwMode="auto">
            <a:xfrm>
              <a:off x="290" y="4073"/>
              <a:ext cx="230" cy="96"/>
            </a:xfrm>
            <a:prstGeom prst="rect">
              <a:avLst/>
            </a:prstGeom>
            <a:noFill/>
            <a:ln w="9525">
              <a:noFill/>
              <a:miter lim="800000"/>
              <a:headEnd/>
              <a:tailEnd/>
            </a:ln>
          </p:spPr>
        </p:pic>
        <p:pic>
          <p:nvPicPr>
            <p:cNvPr id="115719" name="Picture 7" descr="crest_white_large_anti-aliased"/>
            <p:cNvPicPr>
              <a:picLocks noChangeAspect="1" noChangeArrowheads="1"/>
            </p:cNvPicPr>
            <p:nvPr/>
          </p:nvPicPr>
          <p:blipFill>
            <a:blip r:embed="rId14" cstate="print"/>
            <a:srcRect/>
            <a:stretch>
              <a:fillRect/>
            </a:stretch>
          </p:blipFill>
          <p:spPr bwMode="auto">
            <a:xfrm>
              <a:off x="269" y="3704"/>
              <a:ext cx="274" cy="303"/>
            </a:xfrm>
            <a:prstGeom prst="rect">
              <a:avLst/>
            </a:prstGeom>
            <a:noFill/>
          </p:spPr>
        </p:pic>
      </p:grpSp>
      <p:sp>
        <p:nvSpPr>
          <p:cNvPr id="9" name="Rectangle 8"/>
          <p:cNvSpPr>
            <a:spLocks noChangeArrowheads="1"/>
          </p:cNvSpPr>
          <p:nvPr/>
        </p:nvSpPr>
        <p:spPr bwMode="auto">
          <a:xfrm>
            <a:off x="703281" y="195263"/>
            <a:ext cx="1131887" cy="114300"/>
          </a:xfrm>
          <a:prstGeom prst="rect">
            <a:avLst/>
          </a:prstGeom>
          <a:noFill/>
          <a:ln w="9525" algn="ctr">
            <a:noFill/>
            <a:miter lim="800000"/>
            <a:headEnd/>
            <a:tailEnd/>
          </a:ln>
          <a:effectLst/>
        </p:spPr>
        <p:txBody>
          <a:bodyPr lIns="0" tIns="0" rIns="0" bIns="0"/>
          <a:lstStyle/>
          <a:p>
            <a:r>
              <a:rPr lang="en-GB" sz="800">
                <a:solidFill>
                  <a:srgbClr val="FFFFFF"/>
                </a:solidFill>
                <a:latin typeface="Georgia" pitchFamily="18" charset="0"/>
              </a:rPr>
              <a:t>The Royal Marsden</a:t>
            </a:r>
          </a:p>
        </p:txBody>
      </p:sp>
      <p:sp>
        <p:nvSpPr>
          <p:cNvPr id="115721" name="Line 9"/>
          <p:cNvSpPr>
            <a:spLocks noChangeShapeType="1"/>
          </p:cNvSpPr>
          <p:nvPr/>
        </p:nvSpPr>
        <p:spPr bwMode="auto">
          <a:xfrm>
            <a:off x="0" y="165497"/>
            <a:ext cx="750888" cy="0"/>
          </a:xfrm>
          <a:prstGeom prst="line">
            <a:avLst/>
          </a:prstGeom>
          <a:noFill/>
          <a:ln w="3810">
            <a:solidFill>
              <a:srgbClr val="660066"/>
            </a:solidFill>
            <a:round/>
            <a:headEnd/>
            <a:tailEnd/>
          </a:ln>
          <a:effectLst/>
        </p:spPr>
        <p:txBody>
          <a:bodyPr/>
          <a:lstStyle/>
          <a:p>
            <a:endParaRPr lang="en-GB">
              <a:solidFill>
                <a:srgbClr val="000000"/>
              </a:solidFill>
            </a:endParaRPr>
          </a:p>
        </p:txBody>
      </p:sp>
      <p:sp>
        <p:nvSpPr>
          <p:cNvPr id="115722" name="Line 10"/>
          <p:cNvSpPr>
            <a:spLocks noChangeShapeType="1"/>
          </p:cNvSpPr>
          <p:nvPr/>
        </p:nvSpPr>
        <p:spPr bwMode="auto">
          <a:xfrm>
            <a:off x="0" y="1437085"/>
            <a:ext cx="750888" cy="0"/>
          </a:xfrm>
          <a:prstGeom prst="line">
            <a:avLst/>
          </a:prstGeom>
          <a:noFill/>
          <a:ln w="3810">
            <a:solidFill>
              <a:srgbClr val="660066"/>
            </a:solidFill>
            <a:round/>
            <a:headEnd/>
            <a:tailEnd/>
          </a:ln>
          <a:effectLst/>
        </p:spPr>
        <p:txBody>
          <a:bodyPr/>
          <a:lstStyle/>
          <a:p>
            <a:endParaRPr lang="en-GB">
              <a:solidFill>
                <a:srgbClr val="000000"/>
              </a:solidFill>
            </a:endParaRPr>
          </a:p>
        </p:txBody>
      </p:sp>
    </p:spTree>
    <p:extLst>
      <p:ext uri="{BB962C8B-B14F-4D97-AF65-F5344CB8AC3E}">
        <p14:creationId xmlns:p14="http://schemas.microsoft.com/office/powerpoint/2010/main" val="4011869529"/>
      </p:ext>
    </p:extLst>
  </p:cSld>
  <p:clrMap bg1="lt1" tx1="dk1" bg2="lt2" tx2="dk2" accent1="accent1" accent2="accent2" accent3="accent3" accent4="accent4" accent5="accent5" accent6="accent6" hlink="hlink" folHlink="folHlink"/>
  <p:sldLayoutIdLst>
    <p:sldLayoutId id="2147484060" r:id="rId1"/>
    <p:sldLayoutId id="2147484061" r:id="rId2"/>
    <p:sldLayoutId id="2147484062" r:id="rId3"/>
    <p:sldLayoutId id="2147484063" r:id="rId4"/>
    <p:sldLayoutId id="2147484064" r:id="rId5"/>
    <p:sldLayoutId id="2147484065" r:id="rId6"/>
    <p:sldLayoutId id="2147484066" r:id="rId7"/>
    <p:sldLayoutId id="2147484067" r:id="rId8"/>
    <p:sldLayoutId id="2147484068" r:id="rId9"/>
    <p:sldLayoutId id="2147484069" r:id="rId10"/>
    <p:sldLayoutId id="2147484070" r:id="rId11"/>
  </p:sldLayoutIdLst>
  <p:txStyles>
    <p:titleStyle>
      <a:lvl1pPr algn="ctr" rtl="0" fontAlgn="base">
        <a:spcBef>
          <a:spcPct val="0"/>
        </a:spcBef>
        <a:spcAft>
          <a:spcPct val="0"/>
        </a:spcAft>
        <a:defRPr sz="4400">
          <a:solidFill>
            <a:schemeClr val="accent1"/>
          </a:solidFill>
          <a:latin typeface="+mj-lt"/>
          <a:ea typeface="+mj-ea"/>
          <a:cs typeface="+mj-cs"/>
        </a:defRPr>
      </a:lvl1pPr>
      <a:lvl2pPr algn="ctr" rtl="0" fontAlgn="base">
        <a:spcBef>
          <a:spcPct val="0"/>
        </a:spcBef>
        <a:spcAft>
          <a:spcPct val="0"/>
        </a:spcAft>
        <a:defRPr sz="4400">
          <a:solidFill>
            <a:schemeClr val="accent1"/>
          </a:solidFill>
          <a:latin typeface="Arial" charset="0"/>
        </a:defRPr>
      </a:lvl2pPr>
      <a:lvl3pPr algn="ctr" rtl="0" fontAlgn="base">
        <a:spcBef>
          <a:spcPct val="0"/>
        </a:spcBef>
        <a:spcAft>
          <a:spcPct val="0"/>
        </a:spcAft>
        <a:defRPr sz="4400">
          <a:solidFill>
            <a:schemeClr val="accent1"/>
          </a:solidFill>
          <a:latin typeface="Arial" charset="0"/>
        </a:defRPr>
      </a:lvl3pPr>
      <a:lvl4pPr algn="ctr" rtl="0" fontAlgn="base">
        <a:spcBef>
          <a:spcPct val="0"/>
        </a:spcBef>
        <a:spcAft>
          <a:spcPct val="0"/>
        </a:spcAft>
        <a:defRPr sz="4400">
          <a:solidFill>
            <a:schemeClr val="accent1"/>
          </a:solidFill>
          <a:latin typeface="Arial" charset="0"/>
        </a:defRPr>
      </a:lvl4pPr>
      <a:lvl5pPr algn="ctr" rtl="0" fontAlgn="base">
        <a:spcBef>
          <a:spcPct val="0"/>
        </a:spcBef>
        <a:spcAft>
          <a:spcPct val="0"/>
        </a:spcAft>
        <a:defRPr sz="4400">
          <a:solidFill>
            <a:schemeClr val="accent1"/>
          </a:solidFill>
          <a:latin typeface="Arial" charset="0"/>
        </a:defRPr>
      </a:lvl5pPr>
      <a:lvl6pPr marL="457200" algn="ctr" rtl="0" fontAlgn="base">
        <a:spcBef>
          <a:spcPct val="0"/>
        </a:spcBef>
        <a:spcAft>
          <a:spcPct val="0"/>
        </a:spcAft>
        <a:defRPr sz="4400">
          <a:solidFill>
            <a:schemeClr val="accent1"/>
          </a:solidFill>
          <a:latin typeface="Arial" charset="0"/>
        </a:defRPr>
      </a:lvl6pPr>
      <a:lvl7pPr marL="914400" algn="ctr" rtl="0" fontAlgn="base">
        <a:spcBef>
          <a:spcPct val="0"/>
        </a:spcBef>
        <a:spcAft>
          <a:spcPct val="0"/>
        </a:spcAft>
        <a:defRPr sz="4400">
          <a:solidFill>
            <a:schemeClr val="accent1"/>
          </a:solidFill>
          <a:latin typeface="Arial" charset="0"/>
        </a:defRPr>
      </a:lvl7pPr>
      <a:lvl8pPr marL="1371600" algn="ctr" rtl="0" fontAlgn="base">
        <a:spcBef>
          <a:spcPct val="0"/>
        </a:spcBef>
        <a:spcAft>
          <a:spcPct val="0"/>
        </a:spcAft>
        <a:defRPr sz="4400">
          <a:solidFill>
            <a:schemeClr val="accent1"/>
          </a:solidFill>
          <a:latin typeface="Arial" charset="0"/>
        </a:defRPr>
      </a:lvl8pPr>
      <a:lvl9pPr marL="1828800" algn="ctr" rtl="0" fontAlgn="base">
        <a:spcBef>
          <a:spcPct val="0"/>
        </a:spcBef>
        <a:spcAft>
          <a:spcPct val="0"/>
        </a:spcAft>
        <a:defRPr sz="4400">
          <a:solidFill>
            <a:schemeClr val="accent1"/>
          </a:solidFill>
          <a:latin typeface="Arial" charset="0"/>
        </a:defRPr>
      </a:lvl9pPr>
    </p:titleStyle>
    <p:bodyStyle>
      <a:lvl1pPr marL="342900" indent="-342900" algn="l" rtl="0" fontAlgn="base">
        <a:lnSpc>
          <a:spcPct val="110000"/>
        </a:lnSpc>
        <a:spcBef>
          <a:spcPct val="20000"/>
        </a:spcBef>
        <a:spcAft>
          <a:spcPct val="0"/>
        </a:spcAft>
        <a:buClr>
          <a:srgbClr val="FF0000"/>
        </a:buClr>
        <a:buChar char="•"/>
        <a:defRPr sz="3600">
          <a:solidFill>
            <a:schemeClr val="bg1"/>
          </a:solidFill>
          <a:latin typeface="+mn-lt"/>
          <a:ea typeface="+mn-ea"/>
          <a:cs typeface="+mn-cs"/>
        </a:defRPr>
      </a:lvl1pPr>
      <a:lvl2pPr marL="742950" indent="-285750" algn="l" rtl="0" fontAlgn="base">
        <a:lnSpc>
          <a:spcPct val="110000"/>
        </a:lnSpc>
        <a:spcBef>
          <a:spcPct val="20000"/>
        </a:spcBef>
        <a:spcAft>
          <a:spcPct val="0"/>
        </a:spcAft>
        <a:buClr>
          <a:srgbClr val="FF0000"/>
        </a:buClr>
        <a:buSzPct val="35000"/>
        <a:buFont typeface="Monotype Sorts" pitchFamily="2" charset="2"/>
        <a:buChar char="l"/>
        <a:defRPr sz="3200">
          <a:solidFill>
            <a:schemeClr val="hlink"/>
          </a:solidFill>
          <a:latin typeface="+mn-lt"/>
        </a:defRPr>
      </a:lvl2pPr>
      <a:lvl3pPr marL="1143000" indent="-228600" algn="l" rtl="0" fontAlgn="base">
        <a:lnSpc>
          <a:spcPct val="110000"/>
        </a:lnSpc>
        <a:spcBef>
          <a:spcPct val="20000"/>
        </a:spcBef>
        <a:spcAft>
          <a:spcPct val="0"/>
        </a:spcAft>
        <a:buChar char="•"/>
        <a:defRPr sz="2800">
          <a:solidFill>
            <a:schemeClr val="bg1"/>
          </a:solidFill>
          <a:latin typeface="+mn-lt"/>
        </a:defRPr>
      </a:lvl3pPr>
      <a:lvl4pPr marL="1600200" indent="-228600" algn="l" rtl="0" fontAlgn="base">
        <a:lnSpc>
          <a:spcPct val="110000"/>
        </a:lnSpc>
        <a:spcBef>
          <a:spcPct val="20000"/>
        </a:spcBef>
        <a:spcAft>
          <a:spcPct val="0"/>
        </a:spcAft>
        <a:buChar char="–"/>
        <a:defRPr sz="2800" i="1">
          <a:solidFill>
            <a:schemeClr val="bg1"/>
          </a:solidFill>
          <a:latin typeface="+mn-lt"/>
        </a:defRPr>
      </a:lvl4pPr>
      <a:lvl5pPr marL="2057400" indent="-228600" algn="l" rtl="0" fontAlgn="base">
        <a:lnSpc>
          <a:spcPct val="110000"/>
        </a:lnSpc>
        <a:spcBef>
          <a:spcPct val="20000"/>
        </a:spcBef>
        <a:spcAft>
          <a:spcPct val="0"/>
        </a:spcAft>
        <a:buChar char="»"/>
        <a:defRPr sz="2400" i="1">
          <a:solidFill>
            <a:schemeClr val="bg1"/>
          </a:solidFill>
          <a:latin typeface="+mn-lt"/>
        </a:defRPr>
      </a:lvl5pPr>
      <a:lvl6pPr marL="2514600" indent="-228600" algn="l" rtl="0" fontAlgn="base">
        <a:lnSpc>
          <a:spcPct val="110000"/>
        </a:lnSpc>
        <a:spcBef>
          <a:spcPct val="20000"/>
        </a:spcBef>
        <a:spcAft>
          <a:spcPct val="0"/>
        </a:spcAft>
        <a:buChar char="»"/>
        <a:defRPr sz="2400" i="1">
          <a:solidFill>
            <a:schemeClr val="bg1"/>
          </a:solidFill>
          <a:latin typeface="+mn-lt"/>
        </a:defRPr>
      </a:lvl6pPr>
      <a:lvl7pPr marL="2971800" indent="-228600" algn="l" rtl="0" fontAlgn="base">
        <a:lnSpc>
          <a:spcPct val="110000"/>
        </a:lnSpc>
        <a:spcBef>
          <a:spcPct val="20000"/>
        </a:spcBef>
        <a:spcAft>
          <a:spcPct val="0"/>
        </a:spcAft>
        <a:buChar char="»"/>
        <a:defRPr sz="2400" i="1">
          <a:solidFill>
            <a:schemeClr val="bg1"/>
          </a:solidFill>
          <a:latin typeface="+mn-lt"/>
        </a:defRPr>
      </a:lvl7pPr>
      <a:lvl8pPr marL="3429000" indent="-228600" algn="l" rtl="0" fontAlgn="base">
        <a:lnSpc>
          <a:spcPct val="110000"/>
        </a:lnSpc>
        <a:spcBef>
          <a:spcPct val="20000"/>
        </a:spcBef>
        <a:spcAft>
          <a:spcPct val="0"/>
        </a:spcAft>
        <a:buChar char="»"/>
        <a:defRPr sz="2400" i="1">
          <a:solidFill>
            <a:schemeClr val="bg1"/>
          </a:solidFill>
          <a:latin typeface="+mn-lt"/>
        </a:defRPr>
      </a:lvl8pPr>
      <a:lvl9pPr marL="3886200" indent="-228600" algn="l" rtl="0" fontAlgn="base">
        <a:lnSpc>
          <a:spcPct val="110000"/>
        </a:lnSpc>
        <a:spcBef>
          <a:spcPct val="20000"/>
        </a:spcBef>
        <a:spcAft>
          <a:spcPct val="0"/>
        </a:spcAft>
        <a:buChar char="»"/>
        <a:defRPr sz="2400" i="1">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rgbClr val="002060"/>
        </a:solidFill>
        <a:effectLst/>
      </p:bgPr>
    </p:bg>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bwMode="auto">
          <a:xfrm>
            <a:off x="685800" y="457200"/>
            <a:ext cx="7772400" cy="8572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115715" name="Rectangle 3"/>
          <p:cNvSpPr>
            <a:spLocks noGrp="1" noChangeArrowheads="1"/>
          </p:cNvSpPr>
          <p:nvPr>
            <p:ph type="body" idx="1"/>
          </p:nvPr>
        </p:nvSpPr>
        <p:spPr bwMode="auto">
          <a:xfrm>
            <a:off x="685800" y="1485900"/>
            <a:ext cx="7772400" cy="30861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grpSp>
        <p:nvGrpSpPr>
          <p:cNvPr id="115717" name="Group 5"/>
          <p:cNvGrpSpPr>
            <a:grpSpLocks/>
          </p:cNvGrpSpPr>
          <p:nvPr/>
        </p:nvGrpSpPr>
        <p:grpSpPr bwMode="auto">
          <a:xfrm>
            <a:off x="427041" y="4410077"/>
            <a:ext cx="434975" cy="553641"/>
            <a:chOff x="269" y="3704"/>
            <a:chExt cx="274" cy="465"/>
          </a:xfrm>
        </p:grpSpPr>
        <p:pic>
          <p:nvPicPr>
            <p:cNvPr id="115718" name="Picture 3" descr="C:\Documents and Settings\mgaffney\Desktop\Matthew G\NHS_(white).png"/>
            <p:cNvPicPr>
              <a:picLocks noChangeAspect="1" noChangeArrowheads="1"/>
            </p:cNvPicPr>
            <p:nvPr/>
          </p:nvPicPr>
          <p:blipFill>
            <a:blip r:embed="rId15" cstate="print"/>
            <a:srcRect/>
            <a:stretch>
              <a:fillRect/>
            </a:stretch>
          </p:blipFill>
          <p:spPr bwMode="auto">
            <a:xfrm>
              <a:off x="290" y="4073"/>
              <a:ext cx="230" cy="96"/>
            </a:xfrm>
            <a:prstGeom prst="rect">
              <a:avLst/>
            </a:prstGeom>
            <a:noFill/>
            <a:ln w="9525">
              <a:noFill/>
              <a:miter lim="800000"/>
              <a:headEnd/>
              <a:tailEnd/>
            </a:ln>
          </p:spPr>
        </p:pic>
        <p:pic>
          <p:nvPicPr>
            <p:cNvPr id="115719" name="Picture 7" descr="crest_white_large_anti-aliased"/>
            <p:cNvPicPr>
              <a:picLocks noChangeAspect="1" noChangeArrowheads="1"/>
            </p:cNvPicPr>
            <p:nvPr/>
          </p:nvPicPr>
          <p:blipFill>
            <a:blip r:embed="rId16" cstate="print"/>
            <a:srcRect/>
            <a:stretch>
              <a:fillRect/>
            </a:stretch>
          </p:blipFill>
          <p:spPr bwMode="auto">
            <a:xfrm>
              <a:off x="269" y="3704"/>
              <a:ext cx="274" cy="303"/>
            </a:xfrm>
            <a:prstGeom prst="rect">
              <a:avLst/>
            </a:prstGeom>
            <a:noFill/>
          </p:spPr>
        </p:pic>
      </p:grpSp>
      <p:sp>
        <p:nvSpPr>
          <p:cNvPr id="9" name="Rectangle 8"/>
          <p:cNvSpPr>
            <a:spLocks noChangeArrowheads="1"/>
          </p:cNvSpPr>
          <p:nvPr/>
        </p:nvSpPr>
        <p:spPr bwMode="auto">
          <a:xfrm>
            <a:off x="703281" y="195263"/>
            <a:ext cx="1131887" cy="114300"/>
          </a:xfrm>
          <a:prstGeom prst="rect">
            <a:avLst/>
          </a:prstGeom>
          <a:noFill/>
          <a:ln w="9525" algn="ctr">
            <a:noFill/>
            <a:miter lim="800000"/>
            <a:headEnd/>
            <a:tailEnd/>
          </a:ln>
          <a:effectLst/>
        </p:spPr>
        <p:txBody>
          <a:bodyPr lIns="0" tIns="0" rIns="0" bIns="0"/>
          <a:lstStyle/>
          <a:p>
            <a:r>
              <a:rPr lang="en-GB" sz="800">
                <a:solidFill>
                  <a:srgbClr val="FFFFFF"/>
                </a:solidFill>
                <a:latin typeface="Georgia" pitchFamily="18" charset="0"/>
              </a:rPr>
              <a:t>The Royal Marsden</a:t>
            </a:r>
          </a:p>
        </p:txBody>
      </p:sp>
      <p:sp>
        <p:nvSpPr>
          <p:cNvPr id="115721" name="Line 9"/>
          <p:cNvSpPr>
            <a:spLocks noChangeShapeType="1"/>
          </p:cNvSpPr>
          <p:nvPr/>
        </p:nvSpPr>
        <p:spPr bwMode="auto">
          <a:xfrm>
            <a:off x="0" y="165497"/>
            <a:ext cx="750888" cy="0"/>
          </a:xfrm>
          <a:prstGeom prst="line">
            <a:avLst/>
          </a:prstGeom>
          <a:noFill/>
          <a:ln w="3810">
            <a:solidFill>
              <a:srgbClr val="660066"/>
            </a:solidFill>
            <a:round/>
            <a:headEnd/>
            <a:tailEnd/>
          </a:ln>
          <a:effectLst/>
        </p:spPr>
        <p:txBody>
          <a:bodyPr/>
          <a:lstStyle/>
          <a:p>
            <a:endParaRPr lang="en-GB">
              <a:solidFill>
                <a:srgbClr val="000000"/>
              </a:solidFill>
            </a:endParaRPr>
          </a:p>
        </p:txBody>
      </p:sp>
      <p:sp>
        <p:nvSpPr>
          <p:cNvPr id="115722" name="Line 10"/>
          <p:cNvSpPr>
            <a:spLocks noChangeShapeType="1"/>
          </p:cNvSpPr>
          <p:nvPr/>
        </p:nvSpPr>
        <p:spPr bwMode="auto">
          <a:xfrm>
            <a:off x="0" y="1437085"/>
            <a:ext cx="750888" cy="0"/>
          </a:xfrm>
          <a:prstGeom prst="line">
            <a:avLst/>
          </a:prstGeom>
          <a:noFill/>
          <a:ln w="3810">
            <a:solidFill>
              <a:srgbClr val="660066"/>
            </a:solidFill>
            <a:round/>
            <a:headEnd/>
            <a:tailEnd/>
          </a:ln>
          <a:effectLst/>
        </p:spPr>
        <p:txBody>
          <a:bodyPr/>
          <a:lstStyle/>
          <a:p>
            <a:endParaRPr lang="en-GB">
              <a:solidFill>
                <a:srgbClr val="000000"/>
              </a:solidFill>
            </a:endParaRPr>
          </a:p>
        </p:txBody>
      </p:sp>
    </p:spTree>
    <p:extLst>
      <p:ext uri="{BB962C8B-B14F-4D97-AF65-F5344CB8AC3E}">
        <p14:creationId xmlns:p14="http://schemas.microsoft.com/office/powerpoint/2010/main" val="611555238"/>
      </p:ext>
    </p:extLst>
  </p:cSld>
  <p:clrMap bg1="lt1" tx1="dk1" bg2="lt2" tx2="dk2" accent1="accent1" accent2="accent2" accent3="accent3" accent4="accent4" accent5="accent5" accent6="accent6" hlink="hlink" folHlink="folHlink"/>
  <p:sldLayoutIdLst>
    <p:sldLayoutId id="2147484137" r:id="rId1"/>
    <p:sldLayoutId id="2147484138" r:id="rId2"/>
    <p:sldLayoutId id="2147484139" r:id="rId3"/>
    <p:sldLayoutId id="2147484140" r:id="rId4"/>
    <p:sldLayoutId id="2147484141" r:id="rId5"/>
    <p:sldLayoutId id="2147484142" r:id="rId6"/>
    <p:sldLayoutId id="2147484143" r:id="rId7"/>
    <p:sldLayoutId id="2147484144" r:id="rId8"/>
    <p:sldLayoutId id="2147484145" r:id="rId9"/>
    <p:sldLayoutId id="2147484146" r:id="rId10"/>
    <p:sldLayoutId id="2147484147" r:id="rId11"/>
    <p:sldLayoutId id="2147484148" r:id="rId12"/>
    <p:sldLayoutId id="2147484149" r:id="rId13"/>
  </p:sldLayoutIdLst>
  <p:txStyles>
    <p:titleStyle>
      <a:lvl1pPr algn="ctr" rtl="0" fontAlgn="base">
        <a:spcBef>
          <a:spcPct val="0"/>
        </a:spcBef>
        <a:spcAft>
          <a:spcPct val="0"/>
        </a:spcAft>
        <a:defRPr sz="4400">
          <a:solidFill>
            <a:schemeClr val="accent1"/>
          </a:solidFill>
          <a:latin typeface="+mj-lt"/>
          <a:ea typeface="+mj-ea"/>
          <a:cs typeface="+mj-cs"/>
        </a:defRPr>
      </a:lvl1pPr>
      <a:lvl2pPr algn="ctr" rtl="0" fontAlgn="base">
        <a:spcBef>
          <a:spcPct val="0"/>
        </a:spcBef>
        <a:spcAft>
          <a:spcPct val="0"/>
        </a:spcAft>
        <a:defRPr sz="4400">
          <a:solidFill>
            <a:schemeClr val="accent1"/>
          </a:solidFill>
          <a:latin typeface="Arial" charset="0"/>
        </a:defRPr>
      </a:lvl2pPr>
      <a:lvl3pPr algn="ctr" rtl="0" fontAlgn="base">
        <a:spcBef>
          <a:spcPct val="0"/>
        </a:spcBef>
        <a:spcAft>
          <a:spcPct val="0"/>
        </a:spcAft>
        <a:defRPr sz="4400">
          <a:solidFill>
            <a:schemeClr val="accent1"/>
          </a:solidFill>
          <a:latin typeface="Arial" charset="0"/>
        </a:defRPr>
      </a:lvl3pPr>
      <a:lvl4pPr algn="ctr" rtl="0" fontAlgn="base">
        <a:spcBef>
          <a:spcPct val="0"/>
        </a:spcBef>
        <a:spcAft>
          <a:spcPct val="0"/>
        </a:spcAft>
        <a:defRPr sz="4400">
          <a:solidFill>
            <a:schemeClr val="accent1"/>
          </a:solidFill>
          <a:latin typeface="Arial" charset="0"/>
        </a:defRPr>
      </a:lvl4pPr>
      <a:lvl5pPr algn="ctr" rtl="0" fontAlgn="base">
        <a:spcBef>
          <a:spcPct val="0"/>
        </a:spcBef>
        <a:spcAft>
          <a:spcPct val="0"/>
        </a:spcAft>
        <a:defRPr sz="4400">
          <a:solidFill>
            <a:schemeClr val="accent1"/>
          </a:solidFill>
          <a:latin typeface="Arial" charset="0"/>
        </a:defRPr>
      </a:lvl5pPr>
      <a:lvl6pPr marL="457200" algn="ctr" rtl="0" fontAlgn="base">
        <a:spcBef>
          <a:spcPct val="0"/>
        </a:spcBef>
        <a:spcAft>
          <a:spcPct val="0"/>
        </a:spcAft>
        <a:defRPr sz="4400">
          <a:solidFill>
            <a:schemeClr val="accent1"/>
          </a:solidFill>
          <a:latin typeface="Arial" charset="0"/>
        </a:defRPr>
      </a:lvl6pPr>
      <a:lvl7pPr marL="914400" algn="ctr" rtl="0" fontAlgn="base">
        <a:spcBef>
          <a:spcPct val="0"/>
        </a:spcBef>
        <a:spcAft>
          <a:spcPct val="0"/>
        </a:spcAft>
        <a:defRPr sz="4400">
          <a:solidFill>
            <a:schemeClr val="accent1"/>
          </a:solidFill>
          <a:latin typeface="Arial" charset="0"/>
        </a:defRPr>
      </a:lvl7pPr>
      <a:lvl8pPr marL="1371600" algn="ctr" rtl="0" fontAlgn="base">
        <a:spcBef>
          <a:spcPct val="0"/>
        </a:spcBef>
        <a:spcAft>
          <a:spcPct val="0"/>
        </a:spcAft>
        <a:defRPr sz="4400">
          <a:solidFill>
            <a:schemeClr val="accent1"/>
          </a:solidFill>
          <a:latin typeface="Arial" charset="0"/>
        </a:defRPr>
      </a:lvl8pPr>
      <a:lvl9pPr marL="1828800" algn="ctr" rtl="0" fontAlgn="base">
        <a:spcBef>
          <a:spcPct val="0"/>
        </a:spcBef>
        <a:spcAft>
          <a:spcPct val="0"/>
        </a:spcAft>
        <a:defRPr sz="4400">
          <a:solidFill>
            <a:schemeClr val="accent1"/>
          </a:solidFill>
          <a:latin typeface="Arial" charset="0"/>
        </a:defRPr>
      </a:lvl9pPr>
    </p:titleStyle>
    <p:bodyStyle>
      <a:lvl1pPr marL="342900" indent="-342900" algn="l" rtl="0" fontAlgn="base">
        <a:lnSpc>
          <a:spcPct val="110000"/>
        </a:lnSpc>
        <a:spcBef>
          <a:spcPct val="20000"/>
        </a:spcBef>
        <a:spcAft>
          <a:spcPct val="0"/>
        </a:spcAft>
        <a:buClr>
          <a:srgbClr val="FF0000"/>
        </a:buClr>
        <a:buChar char="•"/>
        <a:defRPr sz="3600">
          <a:solidFill>
            <a:schemeClr val="bg1"/>
          </a:solidFill>
          <a:latin typeface="+mn-lt"/>
          <a:ea typeface="+mn-ea"/>
          <a:cs typeface="+mn-cs"/>
        </a:defRPr>
      </a:lvl1pPr>
      <a:lvl2pPr marL="742950" indent="-285750" algn="l" rtl="0" fontAlgn="base">
        <a:lnSpc>
          <a:spcPct val="110000"/>
        </a:lnSpc>
        <a:spcBef>
          <a:spcPct val="20000"/>
        </a:spcBef>
        <a:spcAft>
          <a:spcPct val="0"/>
        </a:spcAft>
        <a:buClr>
          <a:srgbClr val="FF0000"/>
        </a:buClr>
        <a:buSzPct val="35000"/>
        <a:buFont typeface="Monotype Sorts" pitchFamily="2" charset="2"/>
        <a:buChar char="l"/>
        <a:defRPr sz="3200">
          <a:solidFill>
            <a:schemeClr val="hlink"/>
          </a:solidFill>
          <a:latin typeface="+mn-lt"/>
        </a:defRPr>
      </a:lvl2pPr>
      <a:lvl3pPr marL="1143000" indent="-228600" algn="l" rtl="0" fontAlgn="base">
        <a:lnSpc>
          <a:spcPct val="110000"/>
        </a:lnSpc>
        <a:spcBef>
          <a:spcPct val="20000"/>
        </a:spcBef>
        <a:spcAft>
          <a:spcPct val="0"/>
        </a:spcAft>
        <a:buChar char="•"/>
        <a:defRPr sz="2800">
          <a:solidFill>
            <a:schemeClr val="bg1"/>
          </a:solidFill>
          <a:latin typeface="+mn-lt"/>
        </a:defRPr>
      </a:lvl3pPr>
      <a:lvl4pPr marL="1600200" indent="-228600" algn="l" rtl="0" fontAlgn="base">
        <a:lnSpc>
          <a:spcPct val="110000"/>
        </a:lnSpc>
        <a:spcBef>
          <a:spcPct val="20000"/>
        </a:spcBef>
        <a:spcAft>
          <a:spcPct val="0"/>
        </a:spcAft>
        <a:buChar char="–"/>
        <a:defRPr sz="2800" i="1">
          <a:solidFill>
            <a:schemeClr val="bg1"/>
          </a:solidFill>
          <a:latin typeface="+mn-lt"/>
        </a:defRPr>
      </a:lvl4pPr>
      <a:lvl5pPr marL="2057400" indent="-228600" algn="l" rtl="0" fontAlgn="base">
        <a:lnSpc>
          <a:spcPct val="110000"/>
        </a:lnSpc>
        <a:spcBef>
          <a:spcPct val="20000"/>
        </a:spcBef>
        <a:spcAft>
          <a:spcPct val="0"/>
        </a:spcAft>
        <a:buChar char="»"/>
        <a:defRPr sz="2400" i="1">
          <a:solidFill>
            <a:schemeClr val="bg1"/>
          </a:solidFill>
          <a:latin typeface="+mn-lt"/>
        </a:defRPr>
      </a:lvl5pPr>
      <a:lvl6pPr marL="2514600" indent="-228600" algn="l" rtl="0" fontAlgn="base">
        <a:lnSpc>
          <a:spcPct val="110000"/>
        </a:lnSpc>
        <a:spcBef>
          <a:spcPct val="20000"/>
        </a:spcBef>
        <a:spcAft>
          <a:spcPct val="0"/>
        </a:spcAft>
        <a:buChar char="»"/>
        <a:defRPr sz="2400" i="1">
          <a:solidFill>
            <a:schemeClr val="bg1"/>
          </a:solidFill>
          <a:latin typeface="+mn-lt"/>
        </a:defRPr>
      </a:lvl6pPr>
      <a:lvl7pPr marL="2971800" indent="-228600" algn="l" rtl="0" fontAlgn="base">
        <a:lnSpc>
          <a:spcPct val="110000"/>
        </a:lnSpc>
        <a:spcBef>
          <a:spcPct val="20000"/>
        </a:spcBef>
        <a:spcAft>
          <a:spcPct val="0"/>
        </a:spcAft>
        <a:buChar char="»"/>
        <a:defRPr sz="2400" i="1">
          <a:solidFill>
            <a:schemeClr val="bg1"/>
          </a:solidFill>
          <a:latin typeface="+mn-lt"/>
        </a:defRPr>
      </a:lvl7pPr>
      <a:lvl8pPr marL="3429000" indent="-228600" algn="l" rtl="0" fontAlgn="base">
        <a:lnSpc>
          <a:spcPct val="110000"/>
        </a:lnSpc>
        <a:spcBef>
          <a:spcPct val="20000"/>
        </a:spcBef>
        <a:spcAft>
          <a:spcPct val="0"/>
        </a:spcAft>
        <a:buChar char="»"/>
        <a:defRPr sz="2400" i="1">
          <a:solidFill>
            <a:schemeClr val="bg1"/>
          </a:solidFill>
          <a:latin typeface="+mn-lt"/>
        </a:defRPr>
      </a:lvl8pPr>
      <a:lvl9pPr marL="3886200" indent="-228600" algn="l" rtl="0" fontAlgn="base">
        <a:lnSpc>
          <a:spcPct val="110000"/>
        </a:lnSpc>
        <a:spcBef>
          <a:spcPct val="20000"/>
        </a:spcBef>
        <a:spcAft>
          <a:spcPct val="0"/>
        </a:spcAft>
        <a:buChar char="»"/>
        <a:defRPr sz="2400" i="1">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rgbClr val="002060"/>
        </a:solidFill>
        <a:effectLst/>
      </p:bgPr>
    </p:bg>
    <p:spTree>
      <p:nvGrpSpPr>
        <p:cNvPr id="1" name=""/>
        <p:cNvGrpSpPr/>
        <p:nvPr/>
      </p:nvGrpSpPr>
      <p:grpSpPr>
        <a:xfrm>
          <a:off x="0" y="0"/>
          <a:ext cx="0" cy="0"/>
          <a:chOff x="0" y="0"/>
          <a:chExt cx="0" cy="0"/>
        </a:xfrm>
      </p:grpSpPr>
      <p:sp>
        <p:nvSpPr>
          <p:cNvPr id="283650" name="Rectangle 2"/>
          <p:cNvSpPr>
            <a:spLocks noGrp="1" noChangeArrowheads="1"/>
          </p:cNvSpPr>
          <p:nvPr>
            <p:ph type="title"/>
          </p:nvPr>
        </p:nvSpPr>
        <p:spPr bwMode="auto">
          <a:xfrm>
            <a:off x="685800" y="457200"/>
            <a:ext cx="7772400" cy="8572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283651" name="Rectangle 3"/>
          <p:cNvSpPr>
            <a:spLocks noGrp="1" noChangeArrowheads="1"/>
          </p:cNvSpPr>
          <p:nvPr>
            <p:ph type="body" idx="1"/>
          </p:nvPr>
        </p:nvSpPr>
        <p:spPr bwMode="auto">
          <a:xfrm>
            <a:off x="685800" y="1485900"/>
            <a:ext cx="7772400" cy="30861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grpSp>
        <p:nvGrpSpPr>
          <p:cNvPr id="283652" name="Group 4"/>
          <p:cNvGrpSpPr>
            <a:grpSpLocks/>
          </p:cNvGrpSpPr>
          <p:nvPr/>
        </p:nvGrpSpPr>
        <p:grpSpPr bwMode="auto">
          <a:xfrm>
            <a:off x="427041" y="4410077"/>
            <a:ext cx="434975" cy="553641"/>
            <a:chOff x="269" y="3704"/>
            <a:chExt cx="274" cy="465"/>
          </a:xfrm>
        </p:grpSpPr>
        <p:pic>
          <p:nvPicPr>
            <p:cNvPr id="283653" name="Picture 3" descr="C:\Documents and Settings\mgaffney\Desktop\Matthew G\NHS_(white).png"/>
            <p:cNvPicPr>
              <a:picLocks noChangeAspect="1" noChangeArrowheads="1"/>
            </p:cNvPicPr>
            <p:nvPr/>
          </p:nvPicPr>
          <p:blipFill>
            <a:blip r:embed="rId13" cstate="print"/>
            <a:srcRect/>
            <a:stretch>
              <a:fillRect/>
            </a:stretch>
          </p:blipFill>
          <p:spPr bwMode="auto">
            <a:xfrm>
              <a:off x="290" y="4073"/>
              <a:ext cx="230" cy="96"/>
            </a:xfrm>
            <a:prstGeom prst="rect">
              <a:avLst/>
            </a:prstGeom>
            <a:noFill/>
            <a:ln w="9525">
              <a:noFill/>
              <a:miter lim="800000"/>
              <a:headEnd/>
              <a:tailEnd/>
            </a:ln>
          </p:spPr>
        </p:pic>
        <p:pic>
          <p:nvPicPr>
            <p:cNvPr id="283654" name="Picture 6" descr="crest_white_large_anti-aliased"/>
            <p:cNvPicPr>
              <a:picLocks noChangeAspect="1" noChangeArrowheads="1"/>
            </p:cNvPicPr>
            <p:nvPr/>
          </p:nvPicPr>
          <p:blipFill>
            <a:blip r:embed="rId14" cstate="print"/>
            <a:srcRect/>
            <a:stretch>
              <a:fillRect/>
            </a:stretch>
          </p:blipFill>
          <p:spPr bwMode="auto">
            <a:xfrm>
              <a:off x="269" y="3704"/>
              <a:ext cx="274" cy="303"/>
            </a:xfrm>
            <a:prstGeom prst="rect">
              <a:avLst/>
            </a:prstGeom>
            <a:noFill/>
          </p:spPr>
        </p:pic>
      </p:grpSp>
    </p:spTree>
    <p:extLst>
      <p:ext uri="{BB962C8B-B14F-4D97-AF65-F5344CB8AC3E}">
        <p14:creationId xmlns:p14="http://schemas.microsoft.com/office/powerpoint/2010/main" val="4033332012"/>
      </p:ext>
    </p:extLst>
  </p:cSld>
  <p:clrMap bg1="lt1" tx1="dk1" bg2="lt2" tx2="dk2" accent1="accent1" accent2="accent2" accent3="accent3" accent4="accent4" accent5="accent5" accent6="accent6" hlink="hlink" folHlink="folHlink"/>
  <p:sldLayoutIdLst>
    <p:sldLayoutId id="2147484154" r:id="rId1"/>
    <p:sldLayoutId id="2147484155" r:id="rId2"/>
    <p:sldLayoutId id="2147484156" r:id="rId3"/>
    <p:sldLayoutId id="2147484157" r:id="rId4"/>
    <p:sldLayoutId id="2147484158" r:id="rId5"/>
    <p:sldLayoutId id="2147484159" r:id="rId6"/>
    <p:sldLayoutId id="2147484160" r:id="rId7"/>
    <p:sldLayoutId id="2147484161" r:id="rId8"/>
    <p:sldLayoutId id="2147484162" r:id="rId9"/>
    <p:sldLayoutId id="2147484163" r:id="rId10"/>
    <p:sldLayoutId id="2147484164" r:id="rId11"/>
  </p:sldLayoutIdLst>
  <p:txStyles>
    <p:titleStyle>
      <a:lvl1pPr algn="ctr" rtl="0" fontAlgn="base">
        <a:spcBef>
          <a:spcPct val="0"/>
        </a:spcBef>
        <a:spcAft>
          <a:spcPct val="0"/>
        </a:spcAft>
        <a:defRPr sz="4400">
          <a:solidFill>
            <a:schemeClr val="bg1"/>
          </a:solidFill>
          <a:latin typeface="+mj-lt"/>
          <a:ea typeface="+mj-ea"/>
          <a:cs typeface="+mj-cs"/>
        </a:defRPr>
      </a:lvl1pPr>
      <a:lvl2pPr algn="ctr" rtl="0" fontAlgn="base">
        <a:spcBef>
          <a:spcPct val="0"/>
        </a:spcBef>
        <a:spcAft>
          <a:spcPct val="0"/>
        </a:spcAft>
        <a:defRPr sz="4400">
          <a:solidFill>
            <a:schemeClr val="bg1"/>
          </a:solidFill>
          <a:latin typeface="Arial" charset="0"/>
        </a:defRPr>
      </a:lvl2pPr>
      <a:lvl3pPr algn="ctr" rtl="0" fontAlgn="base">
        <a:spcBef>
          <a:spcPct val="0"/>
        </a:spcBef>
        <a:spcAft>
          <a:spcPct val="0"/>
        </a:spcAft>
        <a:defRPr sz="4400">
          <a:solidFill>
            <a:schemeClr val="bg1"/>
          </a:solidFill>
          <a:latin typeface="Arial" charset="0"/>
        </a:defRPr>
      </a:lvl3pPr>
      <a:lvl4pPr algn="ctr" rtl="0" fontAlgn="base">
        <a:spcBef>
          <a:spcPct val="0"/>
        </a:spcBef>
        <a:spcAft>
          <a:spcPct val="0"/>
        </a:spcAft>
        <a:defRPr sz="4400">
          <a:solidFill>
            <a:schemeClr val="bg1"/>
          </a:solidFill>
          <a:latin typeface="Arial" charset="0"/>
        </a:defRPr>
      </a:lvl4pPr>
      <a:lvl5pPr algn="ctr" rtl="0" fontAlgn="base">
        <a:spcBef>
          <a:spcPct val="0"/>
        </a:spcBef>
        <a:spcAft>
          <a:spcPct val="0"/>
        </a:spcAft>
        <a:defRPr sz="4400">
          <a:solidFill>
            <a:schemeClr val="bg1"/>
          </a:solidFill>
          <a:latin typeface="Arial" charset="0"/>
        </a:defRPr>
      </a:lvl5pPr>
      <a:lvl6pPr marL="457200" algn="ctr" rtl="0" fontAlgn="base">
        <a:spcBef>
          <a:spcPct val="0"/>
        </a:spcBef>
        <a:spcAft>
          <a:spcPct val="0"/>
        </a:spcAft>
        <a:defRPr sz="4400">
          <a:solidFill>
            <a:schemeClr val="bg1"/>
          </a:solidFill>
          <a:latin typeface="Arial" charset="0"/>
        </a:defRPr>
      </a:lvl6pPr>
      <a:lvl7pPr marL="914400" algn="ctr" rtl="0" fontAlgn="base">
        <a:spcBef>
          <a:spcPct val="0"/>
        </a:spcBef>
        <a:spcAft>
          <a:spcPct val="0"/>
        </a:spcAft>
        <a:defRPr sz="4400">
          <a:solidFill>
            <a:schemeClr val="bg1"/>
          </a:solidFill>
          <a:latin typeface="Arial" charset="0"/>
        </a:defRPr>
      </a:lvl7pPr>
      <a:lvl8pPr marL="1371600" algn="ctr" rtl="0" fontAlgn="base">
        <a:spcBef>
          <a:spcPct val="0"/>
        </a:spcBef>
        <a:spcAft>
          <a:spcPct val="0"/>
        </a:spcAft>
        <a:defRPr sz="4400">
          <a:solidFill>
            <a:schemeClr val="bg1"/>
          </a:solidFill>
          <a:latin typeface="Arial" charset="0"/>
        </a:defRPr>
      </a:lvl8pPr>
      <a:lvl9pPr marL="1828800" algn="ctr" rtl="0" fontAlgn="base">
        <a:spcBef>
          <a:spcPct val="0"/>
        </a:spcBef>
        <a:spcAft>
          <a:spcPct val="0"/>
        </a:spcAft>
        <a:defRPr sz="4400">
          <a:solidFill>
            <a:schemeClr val="bg1"/>
          </a:solidFill>
          <a:latin typeface="Arial" charset="0"/>
        </a:defRPr>
      </a:lvl9pPr>
    </p:titleStyle>
    <p:bodyStyle>
      <a:lvl1pPr marL="342900" indent="-342900" algn="l" rtl="0" fontAlgn="base">
        <a:spcBef>
          <a:spcPct val="20000"/>
        </a:spcBef>
        <a:spcAft>
          <a:spcPct val="0"/>
        </a:spcAft>
        <a:buClr>
          <a:srgbClr val="FF0000"/>
        </a:buClr>
        <a:buChar char="•"/>
        <a:defRPr sz="3600">
          <a:solidFill>
            <a:schemeClr val="hlink"/>
          </a:solidFill>
          <a:latin typeface="+mn-lt"/>
          <a:ea typeface="+mn-ea"/>
          <a:cs typeface="+mn-cs"/>
        </a:defRPr>
      </a:lvl1pPr>
      <a:lvl2pPr marL="742950" indent="-285750" algn="l" rtl="0" fontAlgn="base">
        <a:spcBef>
          <a:spcPct val="20000"/>
        </a:spcBef>
        <a:spcAft>
          <a:spcPct val="0"/>
        </a:spcAft>
        <a:buClr>
          <a:srgbClr val="FF0000"/>
        </a:buClr>
        <a:buSzPct val="35000"/>
        <a:buFont typeface="Monotype Sorts" pitchFamily="2" charset="2"/>
        <a:buChar char="l"/>
        <a:defRPr sz="3200">
          <a:solidFill>
            <a:schemeClr val="bg1"/>
          </a:solidFill>
          <a:latin typeface="+mn-lt"/>
        </a:defRPr>
      </a:lvl2pPr>
      <a:lvl3pPr marL="1143000" indent="-228600" algn="l" rtl="0" fontAlgn="base">
        <a:spcBef>
          <a:spcPct val="20000"/>
        </a:spcBef>
        <a:spcAft>
          <a:spcPct val="0"/>
        </a:spcAft>
        <a:buChar char="•"/>
        <a:defRPr sz="2800">
          <a:solidFill>
            <a:schemeClr val="accent1"/>
          </a:solidFill>
          <a:latin typeface="+mn-lt"/>
        </a:defRPr>
      </a:lvl3pPr>
      <a:lvl4pPr marL="1600200" indent="-228600" algn="l" rtl="0" fontAlgn="base">
        <a:spcBef>
          <a:spcPct val="20000"/>
        </a:spcBef>
        <a:spcAft>
          <a:spcPct val="0"/>
        </a:spcAft>
        <a:buChar char="–"/>
        <a:defRPr sz="2800" i="1">
          <a:solidFill>
            <a:schemeClr val="bg1"/>
          </a:solidFill>
          <a:latin typeface="+mn-lt"/>
        </a:defRPr>
      </a:lvl4pPr>
      <a:lvl5pPr marL="2057400" indent="-228600" algn="l" rtl="0" fontAlgn="base">
        <a:spcBef>
          <a:spcPct val="20000"/>
        </a:spcBef>
        <a:spcAft>
          <a:spcPct val="0"/>
        </a:spcAft>
        <a:buChar char="»"/>
        <a:defRPr sz="2400" i="1">
          <a:solidFill>
            <a:srgbClr val="FF0066"/>
          </a:solidFill>
          <a:latin typeface="+mn-lt"/>
        </a:defRPr>
      </a:lvl5pPr>
      <a:lvl6pPr marL="2514600" indent="-228600" algn="l" rtl="0" fontAlgn="base">
        <a:spcBef>
          <a:spcPct val="20000"/>
        </a:spcBef>
        <a:spcAft>
          <a:spcPct val="0"/>
        </a:spcAft>
        <a:buChar char="»"/>
        <a:defRPr sz="2400" i="1">
          <a:solidFill>
            <a:srgbClr val="FF0066"/>
          </a:solidFill>
          <a:latin typeface="+mn-lt"/>
        </a:defRPr>
      </a:lvl6pPr>
      <a:lvl7pPr marL="2971800" indent="-228600" algn="l" rtl="0" fontAlgn="base">
        <a:spcBef>
          <a:spcPct val="20000"/>
        </a:spcBef>
        <a:spcAft>
          <a:spcPct val="0"/>
        </a:spcAft>
        <a:buChar char="»"/>
        <a:defRPr sz="2400" i="1">
          <a:solidFill>
            <a:srgbClr val="FF0066"/>
          </a:solidFill>
          <a:latin typeface="+mn-lt"/>
        </a:defRPr>
      </a:lvl7pPr>
      <a:lvl8pPr marL="3429000" indent="-228600" algn="l" rtl="0" fontAlgn="base">
        <a:spcBef>
          <a:spcPct val="20000"/>
        </a:spcBef>
        <a:spcAft>
          <a:spcPct val="0"/>
        </a:spcAft>
        <a:buChar char="»"/>
        <a:defRPr sz="2400" i="1">
          <a:solidFill>
            <a:srgbClr val="FF0066"/>
          </a:solidFill>
          <a:latin typeface="+mn-lt"/>
        </a:defRPr>
      </a:lvl8pPr>
      <a:lvl9pPr marL="3886200" indent="-228600" algn="l" rtl="0" fontAlgn="base">
        <a:spcBef>
          <a:spcPct val="20000"/>
        </a:spcBef>
        <a:spcAft>
          <a:spcPct val="0"/>
        </a:spcAft>
        <a:buChar char="»"/>
        <a:defRPr sz="2400" i="1">
          <a:solidFill>
            <a:srgbClr val="FF006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rgbClr val="002060"/>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685800" y="457200"/>
            <a:ext cx="77724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3075" name="Rectangle 3"/>
          <p:cNvSpPr>
            <a:spLocks noGrp="1" noChangeArrowheads="1"/>
          </p:cNvSpPr>
          <p:nvPr>
            <p:ph type="body" idx="1"/>
          </p:nvPr>
        </p:nvSpPr>
        <p:spPr bwMode="auto">
          <a:xfrm>
            <a:off x="685800" y="1485900"/>
            <a:ext cx="7772400" cy="308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grpSp>
        <p:nvGrpSpPr>
          <p:cNvPr id="3076" name="Group 4"/>
          <p:cNvGrpSpPr>
            <a:grpSpLocks/>
          </p:cNvGrpSpPr>
          <p:nvPr/>
        </p:nvGrpSpPr>
        <p:grpSpPr bwMode="auto">
          <a:xfrm>
            <a:off x="427041" y="4410075"/>
            <a:ext cx="434975" cy="554038"/>
            <a:chOff x="269" y="3704"/>
            <a:chExt cx="274" cy="465"/>
          </a:xfrm>
        </p:grpSpPr>
        <p:pic>
          <p:nvPicPr>
            <p:cNvPr id="3080" name="Picture 3" descr="C:\Documents and Settings\mgaffney\Desktop\Matthew G\NHS_(white).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90" y="4073"/>
              <a:ext cx="230"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1" name="Picture 6" descr="crest_white_large_anti-aliased"/>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269" y="3704"/>
              <a:ext cx="274" cy="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77" name="Rectangle 8"/>
          <p:cNvSpPr>
            <a:spLocks noChangeArrowheads="1"/>
          </p:cNvSpPr>
          <p:nvPr/>
        </p:nvSpPr>
        <p:spPr bwMode="auto">
          <a:xfrm>
            <a:off x="703281" y="195263"/>
            <a:ext cx="1131887" cy="11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defTabSz="457200" eaLnBrk="0" fontAlgn="base" hangingPunct="0">
              <a:spcBef>
                <a:spcPct val="0"/>
              </a:spcBef>
              <a:spcAft>
                <a:spcPct val="0"/>
              </a:spcAft>
              <a:defRPr>
                <a:solidFill>
                  <a:schemeClr val="tx1"/>
                </a:solidFill>
                <a:latin typeface="Arial" charset="0"/>
              </a:defRPr>
            </a:lvl6pPr>
            <a:lvl7pPr marL="2971800" indent="-228600" defTabSz="457200" eaLnBrk="0" fontAlgn="base" hangingPunct="0">
              <a:spcBef>
                <a:spcPct val="0"/>
              </a:spcBef>
              <a:spcAft>
                <a:spcPct val="0"/>
              </a:spcAft>
              <a:defRPr>
                <a:solidFill>
                  <a:schemeClr val="tx1"/>
                </a:solidFill>
                <a:latin typeface="Arial" charset="0"/>
              </a:defRPr>
            </a:lvl7pPr>
            <a:lvl8pPr marL="3429000" indent="-228600" defTabSz="457200" eaLnBrk="0" fontAlgn="base" hangingPunct="0">
              <a:spcBef>
                <a:spcPct val="0"/>
              </a:spcBef>
              <a:spcAft>
                <a:spcPct val="0"/>
              </a:spcAft>
              <a:defRPr>
                <a:solidFill>
                  <a:schemeClr val="tx1"/>
                </a:solidFill>
                <a:latin typeface="Arial" charset="0"/>
              </a:defRPr>
            </a:lvl8pPr>
            <a:lvl9pPr marL="3886200" indent="-228600" defTabSz="457200" eaLnBrk="0" fontAlgn="base" hangingPunct="0">
              <a:spcBef>
                <a:spcPct val="0"/>
              </a:spcBef>
              <a:spcAft>
                <a:spcPct val="0"/>
              </a:spcAft>
              <a:defRPr>
                <a:solidFill>
                  <a:schemeClr val="tx1"/>
                </a:solidFill>
                <a:latin typeface="Arial" charset="0"/>
              </a:defRPr>
            </a:lvl9pPr>
          </a:lstStyle>
          <a:p>
            <a:pPr defTabSz="457200" eaLnBrk="1" hangingPunct="1">
              <a:defRPr/>
            </a:pPr>
            <a:r>
              <a:rPr lang="en-GB" altLang="en-US" sz="800">
                <a:solidFill>
                  <a:srgbClr val="FFFFFF"/>
                </a:solidFill>
                <a:latin typeface="Georgia" pitchFamily="18" charset="0"/>
              </a:rPr>
              <a:t>The Royal Marsden</a:t>
            </a:r>
          </a:p>
        </p:txBody>
      </p:sp>
      <p:sp>
        <p:nvSpPr>
          <p:cNvPr id="3078" name="Line 8"/>
          <p:cNvSpPr>
            <a:spLocks noChangeShapeType="1"/>
          </p:cNvSpPr>
          <p:nvPr/>
        </p:nvSpPr>
        <p:spPr bwMode="auto">
          <a:xfrm>
            <a:off x="0" y="165100"/>
            <a:ext cx="750888" cy="0"/>
          </a:xfrm>
          <a:prstGeom prst="line">
            <a:avLst/>
          </a:prstGeom>
          <a:noFill/>
          <a:ln w="3810">
            <a:solidFill>
              <a:srgbClr val="66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457200"/>
            <a:endParaRPr lang="en-GB">
              <a:solidFill>
                <a:srgbClr val="000000"/>
              </a:solidFill>
            </a:endParaRPr>
          </a:p>
        </p:txBody>
      </p:sp>
      <p:sp>
        <p:nvSpPr>
          <p:cNvPr id="3079" name="Line 9"/>
          <p:cNvSpPr>
            <a:spLocks noChangeShapeType="1"/>
          </p:cNvSpPr>
          <p:nvPr/>
        </p:nvSpPr>
        <p:spPr bwMode="auto">
          <a:xfrm>
            <a:off x="0" y="1436688"/>
            <a:ext cx="750888" cy="0"/>
          </a:xfrm>
          <a:prstGeom prst="line">
            <a:avLst/>
          </a:prstGeom>
          <a:noFill/>
          <a:ln w="3810">
            <a:solidFill>
              <a:srgbClr val="66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457200"/>
            <a:endParaRPr lang="en-GB">
              <a:solidFill>
                <a:srgbClr val="000000"/>
              </a:solidFill>
            </a:endParaRPr>
          </a:p>
        </p:txBody>
      </p:sp>
    </p:spTree>
    <p:extLst>
      <p:ext uri="{BB962C8B-B14F-4D97-AF65-F5344CB8AC3E}">
        <p14:creationId xmlns:p14="http://schemas.microsoft.com/office/powerpoint/2010/main" val="3860010722"/>
      </p:ext>
    </p:extLst>
  </p:cSld>
  <p:clrMap bg1="lt1" tx1="dk1" bg2="lt2" tx2="dk2" accent1="accent1" accent2="accent2" accent3="accent3" accent4="accent4" accent5="accent5" accent6="accent6" hlink="hlink" folHlink="folHlink"/>
  <p:sldLayoutIdLst>
    <p:sldLayoutId id="2147484166" r:id="rId1"/>
    <p:sldLayoutId id="2147484167" r:id="rId2"/>
    <p:sldLayoutId id="2147484168" r:id="rId3"/>
    <p:sldLayoutId id="2147484169" r:id="rId4"/>
    <p:sldLayoutId id="2147484170" r:id="rId5"/>
    <p:sldLayoutId id="2147484171" r:id="rId6"/>
    <p:sldLayoutId id="2147484172" r:id="rId7"/>
    <p:sldLayoutId id="2147484173" r:id="rId8"/>
    <p:sldLayoutId id="2147484174" r:id="rId9"/>
    <p:sldLayoutId id="2147484175" r:id="rId10"/>
    <p:sldLayoutId id="2147484176" r:id="rId11"/>
  </p:sldLayoutIdLst>
  <p:txStyles>
    <p:titleStyle>
      <a:lvl1pPr algn="ctr" rtl="0" eaLnBrk="0" fontAlgn="base" hangingPunct="0">
        <a:spcBef>
          <a:spcPct val="0"/>
        </a:spcBef>
        <a:spcAft>
          <a:spcPct val="0"/>
        </a:spcAft>
        <a:defRPr sz="4400">
          <a:solidFill>
            <a:schemeClr val="accent1"/>
          </a:solidFill>
          <a:latin typeface="+mj-lt"/>
          <a:ea typeface="+mj-ea"/>
          <a:cs typeface="+mj-cs"/>
        </a:defRPr>
      </a:lvl1pPr>
      <a:lvl2pPr algn="ctr" rtl="0" eaLnBrk="0" fontAlgn="base" hangingPunct="0">
        <a:spcBef>
          <a:spcPct val="0"/>
        </a:spcBef>
        <a:spcAft>
          <a:spcPct val="0"/>
        </a:spcAft>
        <a:defRPr sz="4400">
          <a:solidFill>
            <a:schemeClr val="accent1"/>
          </a:solidFill>
          <a:latin typeface="Arial" charset="0"/>
          <a:cs typeface="Arial" charset="0"/>
        </a:defRPr>
      </a:lvl2pPr>
      <a:lvl3pPr algn="ctr" rtl="0" eaLnBrk="0" fontAlgn="base" hangingPunct="0">
        <a:spcBef>
          <a:spcPct val="0"/>
        </a:spcBef>
        <a:spcAft>
          <a:spcPct val="0"/>
        </a:spcAft>
        <a:defRPr sz="4400">
          <a:solidFill>
            <a:schemeClr val="accent1"/>
          </a:solidFill>
          <a:latin typeface="Arial" charset="0"/>
          <a:cs typeface="Arial" charset="0"/>
        </a:defRPr>
      </a:lvl3pPr>
      <a:lvl4pPr algn="ctr" rtl="0" eaLnBrk="0" fontAlgn="base" hangingPunct="0">
        <a:spcBef>
          <a:spcPct val="0"/>
        </a:spcBef>
        <a:spcAft>
          <a:spcPct val="0"/>
        </a:spcAft>
        <a:defRPr sz="4400">
          <a:solidFill>
            <a:schemeClr val="accent1"/>
          </a:solidFill>
          <a:latin typeface="Arial" charset="0"/>
          <a:cs typeface="Arial" charset="0"/>
        </a:defRPr>
      </a:lvl4pPr>
      <a:lvl5pPr algn="ctr" rtl="0" eaLnBrk="0" fontAlgn="base" hangingPunct="0">
        <a:spcBef>
          <a:spcPct val="0"/>
        </a:spcBef>
        <a:spcAft>
          <a:spcPct val="0"/>
        </a:spcAft>
        <a:defRPr sz="4400">
          <a:solidFill>
            <a:schemeClr val="accent1"/>
          </a:solidFill>
          <a:latin typeface="Arial" charset="0"/>
          <a:cs typeface="Arial" charset="0"/>
        </a:defRPr>
      </a:lvl5pPr>
      <a:lvl6pPr marL="457200" algn="ctr" rtl="0" fontAlgn="base">
        <a:spcBef>
          <a:spcPct val="0"/>
        </a:spcBef>
        <a:spcAft>
          <a:spcPct val="0"/>
        </a:spcAft>
        <a:defRPr sz="4400">
          <a:solidFill>
            <a:schemeClr val="accent1"/>
          </a:solidFill>
          <a:latin typeface="Arial" charset="0"/>
          <a:cs typeface="Arial" charset="0"/>
        </a:defRPr>
      </a:lvl6pPr>
      <a:lvl7pPr marL="914400" algn="ctr" rtl="0" fontAlgn="base">
        <a:spcBef>
          <a:spcPct val="0"/>
        </a:spcBef>
        <a:spcAft>
          <a:spcPct val="0"/>
        </a:spcAft>
        <a:defRPr sz="4400">
          <a:solidFill>
            <a:schemeClr val="accent1"/>
          </a:solidFill>
          <a:latin typeface="Arial" charset="0"/>
          <a:cs typeface="Arial" charset="0"/>
        </a:defRPr>
      </a:lvl7pPr>
      <a:lvl8pPr marL="1371600" algn="ctr" rtl="0" fontAlgn="base">
        <a:spcBef>
          <a:spcPct val="0"/>
        </a:spcBef>
        <a:spcAft>
          <a:spcPct val="0"/>
        </a:spcAft>
        <a:defRPr sz="4400">
          <a:solidFill>
            <a:schemeClr val="accent1"/>
          </a:solidFill>
          <a:latin typeface="Arial" charset="0"/>
          <a:cs typeface="Arial" charset="0"/>
        </a:defRPr>
      </a:lvl8pPr>
      <a:lvl9pPr marL="1828800" algn="ctr" rtl="0" fontAlgn="base">
        <a:spcBef>
          <a:spcPct val="0"/>
        </a:spcBef>
        <a:spcAft>
          <a:spcPct val="0"/>
        </a:spcAft>
        <a:defRPr sz="4400">
          <a:solidFill>
            <a:schemeClr val="accent1"/>
          </a:solidFill>
          <a:latin typeface="Arial" charset="0"/>
          <a:cs typeface="Arial" charset="0"/>
        </a:defRPr>
      </a:lvl9pPr>
    </p:titleStyle>
    <p:bodyStyle>
      <a:lvl1pPr marL="342900" indent="-342900" algn="l" rtl="0" eaLnBrk="0" fontAlgn="base" hangingPunct="0">
        <a:lnSpc>
          <a:spcPct val="110000"/>
        </a:lnSpc>
        <a:spcBef>
          <a:spcPct val="20000"/>
        </a:spcBef>
        <a:spcAft>
          <a:spcPct val="0"/>
        </a:spcAft>
        <a:buClr>
          <a:srgbClr val="FF0000"/>
        </a:buClr>
        <a:buChar char="•"/>
        <a:defRPr sz="3600">
          <a:solidFill>
            <a:schemeClr val="bg1"/>
          </a:solidFill>
          <a:latin typeface="+mn-lt"/>
          <a:ea typeface="+mn-ea"/>
          <a:cs typeface="+mn-cs"/>
        </a:defRPr>
      </a:lvl1pPr>
      <a:lvl2pPr marL="742950" indent="-285750" algn="l" rtl="0" eaLnBrk="0" fontAlgn="base" hangingPunct="0">
        <a:lnSpc>
          <a:spcPct val="110000"/>
        </a:lnSpc>
        <a:spcBef>
          <a:spcPct val="20000"/>
        </a:spcBef>
        <a:spcAft>
          <a:spcPct val="0"/>
        </a:spcAft>
        <a:buClr>
          <a:srgbClr val="FF0000"/>
        </a:buClr>
        <a:buSzPct val="35000"/>
        <a:buFont typeface="Monotype Sorts" pitchFamily="2" charset="2"/>
        <a:buChar char="l"/>
        <a:defRPr sz="3200">
          <a:solidFill>
            <a:schemeClr val="hlink"/>
          </a:solidFill>
          <a:latin typeface="+mn-lt"/>
          <a:cs typeface="+mn-cs"/>
        </a:defRPr>
      </a:lvl2pPr>
      <a:lvl3pPr marL="1143000" indent="-228600" algn="l" rtl="0" eaLnBrk="0" fontAlgn="base" hangingPunct="0">
        <a:lnSpc>
          <a:spcPct val="110000"/>
        </a:lnSpc>
        <a:spcBef>
          <a:spcPct val="20000"/>
        </a:spcBef>
        <a:spcAft>
          <a:spcPct val="0"/>
        </a:spcAft>
        <a:buChar char="•"/>
        <a:defRPr sz="2800">
          <a:solidFill>
            <a:schemeClr val="bg1"/>
          </a:solidFill>
          <a:latin typeface="+mn-lt"/>
          <a:cs typeface="+mn-cs"/>
        </a:defRPr>
      </a:lvl3pPr>
      <a:lvl4pPr marL="1600200" indent="-228600" algn="l" rtl="0" eaLnBrk="0" fontAlgn="base" hangingPunct="0">
        <a:lnSpc>
          <a:spcPct val="110000"/>
        </a:lnSpc>
        <a:spcBef>
          <a:spcPct val="20000"/>
        </a:spcBef>
        <a:spcAft>
          <a:spcPct val="0"/>
        </a:spcAft>
        <a:buChar char="–"/>
        <a:defRPr sz="2800" i="1">
          <a:solidFill>
            <a:schemeClr val="bg1"/>
          </a:solidFill>
          <a:latin typeface="+mn-lt"/>
          <a:cs typeface="+mn-cs"/>
        </a:defRPr>
      </a:lvl4pPr>
      <a:lvl5pPr marL="2057400" indent="-228600" algn="l" rtl="0" eaLnBrk="0" fontAlgn="base" hangingPunct="0">
        <a:lnSpc>
          <a:spcPct val="110000"/>
        </a:lnSpc>
        <a:spcBef>
          <a:spcPct val="20000"/>
        </a:spcBef>
        <a:spcAft>
          <a:spcPct val="0"/>
        </a:spcAft>
        <a:buChar char="»"/>
        <a:defRPr sz="2400" i="1">
          <a:solidFill>
            <a:schemeClr val="bg1"/>
          </a:solidFill>
          <a:latin typeface="+mn-lt"/>
          <a:cs typeface="+mn-cs"/>
        </a:defRPr>
      </a:lvl5pPr>
      <a:lvl6pPr marL="2514600" indent="-228600" algn="l" rtl="0" fontAlgn="base">
        <a:lnSpc>
          <a:spcPct val="110000"/>
        </a:lnSpc>
        <a:spcBef>
          <a:spcPct val="20000"/>
        </a:spcBef>
        <a:spcAft>
          <a:spcPct val="0"/>
        </a:spcAft>
        <a:buChar char="»"/>
        <a:defRPr sz="2400" i="1">
          <a:solidFill>
            <a:schemeClr val="bg1"/>
          </a:solidFill>
          <a:latin typeface="+mn-lt"/>
          <a:cs typeface="+mn-cs"/>
        </a:defRPr>
      </a:lvl6pPr>
      <a:lvl7pPr marL="2971800" indent="-228600" algn="l" rtl="0" fontAlgn="base">
        <a:lnSpc>
          <a:spcPct val="110000"/>
        </a:lnSpc>
        <a:spcBef>
          <a:spcPct val="20000"/>
        </a:spcBef>
        <a:spcAft>
          <a:spcPct val="0"/>
        </a:spcAft>
        <a:buChar char="»"/>
        <a:defRPr sz="2400" i="1">
          <a:solidFill>
            <a:schemeClr val="bg1"/>
          </a:solidFill>
          <a:latin typeface="+mn-lt"/>
          <a:cs typeface="+mn-cs"/>
        </a:defRPr>
      </a:lvl7pPr>
      <a:lvl8pPr marL="3429000" indent="-228600" algn="l" rtl="0" fontAlgn="base">
        <a:lnSpc>
          <a:spcPct val="110000"/>
        </a:lnSpc>
        <a:spcBef>
          <a:spcPct val="20000"/>
        </a:spcBef>
        <a:spcAft>
          <a:spcPct val="0"/>
        </a:spcAft>
        <a:buChar char="»"/>
        <a:defRPr sz="2400" i="1">
          <a:solidFill>
            <a:schemeClr val="bg1"/>
          </a:solidFill>
          <a:latin typeface="+mn-lt"/>
          <a:cs typeface="+mn-cs"/>
        </a:defRPr>
      </a:lvl8pPr>
      <a:lvl9pPr marL="3886200" indent="-228600" algn="l" rtl="0" fontAlgn="base">
        <a:lnSpc>
          <a:spcPct val="110000"/>
        </a:lnSpc>
        <a:spcBef>
          <a:spcPct val="20000"/>
        </a:spcBef>
        <a:spcAft>
          <a:spcPct val="0"/>
        </a:spcAft>
        <a:buChar char="»"/>
        <a:defRPr sz="2400" i="1">
          <a:solidFill>
            <a:schemeClr val="bg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rgbClr val="002060"/>
        </a:solidFill>
        <a:effectLst/>
      </p:bgPr>
    </p:bg>
    <p:spTree>
      <p:nvGrpSpPr>
        <p:cNvPr id="1" name=""/>
        <p:cNvGrpSpPr/>
        <p:nvPr/>
      </p:nvGrpSpPr>
      <p:grpSpPr>
        <a:xfrm>
          <a:off x="0" y="0"/>
          <a:ext cx="0" cy="0"/>
          <a:chOff x="0" y="0"/>
          <a:chExt cx="0" cy="0"/>
        </a:xfrm>
      </p:grpSpPr>
      <p:sp>
        <p:nvSpPr>
          <p:cNvPr id="212994" name="Rectangle 2"/>
          <p:cNvSpPr>
            <a:spLocks noGrp="1" noChangeArrowheads="1"/>
          </p:cNvSpPr>
          <p:nvPr>
            <p:ph type="title"/>
          </p:nvPr>
        </p:nvSpPr>
        <p:spPr bwMode="auto">
          <a:xfrm>
            <a:off x="685800" y="457200"/>
            <a:ext cx="7772400" cy="8572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212995" name="Rectangle 3"/>
          <p:cNvSpPr>
            <a:spLocks noGrp="1" noChangeArrowheads="1"/>
          </p:cNvSpPr>
          <p:nvPr>
            <p:ph type="body" idx="1"/>
          </p:nvPr>
        </p:nvSpPr>
        <p:spPr bwMode="auto">
          <a:xfrm>
            <a:off x="685800" y="1485900"/>
            <a:ext cx="7772400" cy="30861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grpSp>
        <p:nvGrpSpPr>
          <p:cNvPr id="212996" name="Group 4"/>
          <p:cNvGrpSpPr>
            <a:grpSpLocks/>
          </p:cNvGrpSpPr>
          <p:nvPr/>
        </p:nvGrpSpPr>
        <p:grpSpPr bwMode="auto">
          <a:xfrm>
            <a:off x="427041" y="4410077"/>
            <a:ext cx="434975" cy="553641"/>
            <a:chOff x="269" y="3704"/>
            <a:chExt cx="274" cy="465"/>
          </a:xfrm>
        </p:grpSpPr>
        <p:pic>
          <p:nvPicPr>
            <p:cNvPr id="212997" name="Picture 3" descr="C:\Documents and Settings\mgaffney\Desktop\Matthew G\NHS_(white).png"/>
            <p:cNvPicPr>
              <a:picLocks noChangeAspect="1" noChangeArrowheads="1"/>
            </p:cNvPicPr>
            <p:nvPr/>
          </p:nvPicPr>
          <p:blipFill>
            <a:blip r:embed="rId14"/>
            <a:srcRect/>
            <a:stretch>
              <a:fillRect/>
            </a:stretch>
          </p:blipFill>
          <p:spPr bwMode="auto">
            <a:xfrm>
              <a:off x="290" y="4073"/>
              <a:ext cx="230" cy="96"/>
            </a:xfrm>
            <a:prstGeom prst="rect">
              <a:avLst/>
            </a:prstGeom>
            <a:noFill/>
            <a:ln w="9525">
              <a:noFill/>
              <a:miter lim="800000"/>
              <a:headEnd/>
              <a:tailEnd/>
            </a:ln>
          </p:spPr>
        </p:pic>
        <p:pic>
          <p:nvPicPr>
            <p:cNvPr id="212998" name="Picture 6" descr="crest_white_large_anti-aliased"/>
            <p:cNvPicPr>
              <a:picLocks noChangeAspect="1" noChangeArrowheads="1"/>
            </p:cNvPicPr>
            <p:nvPr/>
          </p:nvPicPr>
          <p:blipFill>
            <a:blip r:embed="rId15" cstate="print"/>
            <a:srcRect/>
            <a:stretch>
              <a:fillRect/>
            </a:stretch>
          </p:blipFill>
          <p:spPr bwMode="auto">
            <a:xfrm>
              <a:off x="269" y="3704"/>
              <a:ext cx="274" cy="303"/>
            </a:xfrm>
            <a:prstGeom prst="rect">
              <a:avLst/>
            </a:prstGeom>
            <a:noFill/>
          </p:spPr>
        </p:pic>
      </p:grpSp>
      <p:sp>
        <p:nvSpPr>
          <p:cNvPr id="9" name="Rectangle 8"/>
          <p:cNvSpPr>
            <a:spLocks noChangeArrowheads="1"/>
          </p:cNvSpPr>
          <p:nvPr/>
        </p:nvSpPr>
        <p:spPr bwMode="auto">
          <a:xfrm>
            <a:off x="703281" y="195263"/>
            <a:ext cx="1131887" cy="114300"/>
          </a:xfrm>
          <a:prstGeom prst="rect">
            <a:avLst/>
          </a:prstGeom>
          <a:noFill/>
          <a:ln w="9525" algn="ctr">
            <a:noFill/>
            <a:miter lim="800000"/>
            <a:headEnd/>
            <a:tailEnd/>
          </a:ln>
          <a:effectLst/>
        </p:spPr>
        <p:txBody>
          <a:bodyPr lIns="0" tIns="0" rIns="0" bIns="0"/>
          <a:lstStyle/>
          <a:p>
            <a:r>
              <a:rPr lang="en-GB" sz="800">
                <a:solidFill>
                  <a:srgbClr val="FFFFFF"/>
                </a:solidFill>
                <a:latin typeface="Georgia" pitchFamily="18" charset="0"/>
              </a:rPr>
              <a:t>The Royal Marsden</a:t>
            </a:r>
          </a:p>
        </p:txBody>
      </p:sp>
      <p:sp>
        <p:nvSpPr>
          <p:cNvPr id="213000" name="Line 8"/>
          <p:cNvSpPr>
            <a:spLocks noChangeShapeType="1"/>
          </p:cNvSpPr>
          <p:nvPr/>
        </p:nvSpPr>
        <p:spPr bwMode="auto">
          <a:xfrm>
            <a:off x="0" y="165497"/>
            <a:ext cx="750888" cy="0"/>
          </a:xfrm>
          <a:prstGeom prst="line">
            <a:avLst/>
          </a:prstGeom>
          <a:noFill/>
          <a:ln w="3810">
            <a:solidFill>
              <a:srgbClr val="660066"/>
            </a:solidFill>
            <a:round/>
            <a:headEnd/>
            <a:tailEnd/>
          </a:ln>
          <a:effectLst/>
        </p:spPr>
        <p:txBody>
          <a:bodyPr/>
          <a:lstStyle/>
          <a:p>
            <a:pPr eaLnBrk="0" hangingPunct="0">
              <a:spcBef>
                <a:spcPct val="50000"/>
              </a:spcBef>
            </a:pPr>
            <a:endParaRPr lang="en-GB" sz="2400">
              <a:solidFill>
                <a:srgbClr val="FFFFFF"/>
              </a:solidFill>
              <a:latin typeface="Times New Roman" pitchFamily="18" charset="0"/>
            </a:endParaRPr>
          </a:p>
        </p:txBody>
      </p:sp>
      <p:sp>
        <p:nvSpPr>
          <p:cNvPr id="213001" name="Line 9"/>
          <p:cNvSpPr>
            <a:spLocks noChangeShapeType="1"/>
          </p:cNvSpPr>
          <p:nvPr/>
        </p:nvSpPr>
        <p:spPr bwMode="auto">
          <a:xfrm>
            <a:off x="0" y="1437085"/>
            <a:ext cx="750888" cy="0"/>
          </a:xfrm>
          <a:prstGeom prst="line">
            <a:avLst/>
          </a:prstGeom>
          <a:noFill/>
          <a:ln w="3810">
            <a:solidFill>
              <a:srgbClr val="660066"/>
            </a:solidFill>
            <a:round/>
            <a:headEnd/>
            <a:tailEnd/>
          </a:ln>
          <a:effectLst/>
        </p:spPr>
        <p:txBody>
          <a:bodyPr/>
          <a:lstStyle/>
          <a:p>
            <a:pPr eaLnBrk="0" hangingPunct="0">
              <a:spcBef>
                <a:spcPct val="50000"/>
              </a:spcBef>
            </a:pPr>
            <a:endParaRPr lang="en-GB" sz="2400">
              <a:solidFill>
                <a:srgbClr val="FFFFFF"/>
              </a:solidFill>
              <a:latin typeface="Times New Roman" pitchFamily="18" charset="0"/>
            </a:endParaRPr>
          </a:p>
        </p:txBody>
      </p:sp>
    </p:spTree>
    <p:extLst>
      <p:ext uri="{BB962C8B-B14F-4D97-AF65-F5344CB8AC3E}">
        <p14:creationId xmlns:p14="http://schemas.microsoft.com/office/powerpoint/2010/main" val="1578390259"/>
      </p:ext>
    </p:extLst>
  </p:cSld>
  <p:clrMap bg1="lt1" tx1="dk1" bg2="lt2" tx2="dk2" accent1="accent1" accent2="accent2" accent3="accent3" accent4="accent4" accent5="accent5" accent6="accent6" hlink="hlink" folHlink="folHlink"/>
  <p:sldLayoutIdLst>
    <p:sldLayoutId id="2147484178" r:id="rId1"/>
    <p:sldLayoutId id="2147484179" r:id="rId2"/>
    <p:sldLayoutId id="2147484180" r:id="rId3"/>
    <p:sldLayoutId id="2147484181" r:id="rId4"/>
    <p:sldLayoutId id="2147484182" r:id="rId5"/>
    <p:sldLayoutId id="2147484183" r:id="rId6"/>
    <p:sldLayoutId id="2147484184" r:id="rId7"/>
    <p:sldLayoutId id="2147484185" r:id="rId8"/>
    <p:sldLayoutId id="2147484186" r:id="rId9"/>
    <p:sldLayoutId id="2147484187" r:id="rId10"/>
    <p:sldLayoutId id="2147484188" r:id="rId11"/>
    <p:sldLayoutId id="2147484189" r:id="rId12"/>
  </p:sldLayoutIdLst>
  <p:txStyles>
    <p:titleStyle>
      <a:lvl1pPr algn="ctr" rtl="0" fontAlgn="base">
        <a:spcBef>
          <a:spcPct val="0"/>
        </a:spcBef>
        <a:spcAft>
          <a:spcPct val="0"/>
        </a:spcAft>
        <a:defRPr sz="4400">
          <a:solidFill>
            <a:schemeClr val="accent1"/>
          </a:solidFill>
          <a:latin typeface="+mj-lt"/>
          <a:ea typeface="+mj-ea"/>
          <a:cs typeface="+mj-cs"/>
        </a:defRPr>
      </a:lvl1pPr>
      <a:lvl2pPr algn="ctr" rtl="0" fontAlgn="base">
        <a:spcBef>
          <a:spcPct val="0"/>
        </a:spcBef>
        <a:spcAft>
          <a:spcPct val="0"/>
        </a:spcAft>
        <a:defRPr sz="4400">
          <a:solidFill>
            <a:schemeClr val="accent1"/>
          </a:solidFill>
          <a:latin typeface="Arial" charset="0"/>
        </a:defRPr>
      </a:lvl2pPr>
      <a:lvl3pPr algn="ctr" rtl="0" fontAlgn="base">
        <a:spcBef>
          <a:spcPct val="0"/>
        </a:spcBef>
        <a:spcAft>
          <a:spcPct val="0"/>
        </a:spcAft>
        <a:defRPr sz="4400">
          <a:solidFill>
            <a:schemeClr val="accent1"/>
          </a:solidFill>
          <a:latin typeface="Arial" charset="0"/>
        </a:defRPr>
      </a:lvl3pPr>
      <a:lvl4pPr algn="ctr" rtl="0" fontAlgn="base">
        <a:spcBef>
          <a:spcPct val="0"/>
        </a:spcBef>
        <a:spcAft>
          <a:spcPct val="0"/>
        </a:spcAft>
        <a:defRPr sz="4400">
          <a:solidFill>
            <a:schemeClr val="accent1"/>
          </a:solidFill>
          <a:latin typeface="Arial" charset="0"/>
        </a:defRPr>
      </a:lvl4pPr>
      <a:lvl5pPr algn="ctr" rtl="0" fontAlgn="base">
        <a:spcBef>
          <a:spcPct val="0"/>
        </a:spcBef>
        <a:spcAft>
          <a:spcPct val="0"/>
        </a:spcAft>
        <a:defRPr sz="4400">
          <a:solidFill>
            <a:schemeClr val="accent1"/>
          </a:solidFill>
          <a:latin typeface="Arial" charset="0"/>
        </a:defRPr>
      </a:lvl5pPr>
      <a:lvl6pPr marL="457200" algn="ctr" rtl="0" fontAlgn="base">
        <a:spcBef>
          <a:spcPct val="0"/>
        </a:spcBef>
        <a:spcAft>
          <a:spcPct val="0"/>
        </a:spcAft>
        <a:defRPr sz="4400">
          <a:solidFill>
            <a:schemeClr val="accent1"/>
          </a:solidFill>
          <a:latin typeface="Arial" charset="0"/>
        </a:defRPr>
      </a:lvl6pPr>
      <a:lvl7pPr marL="914400" algn="ctr" rtl="0" fontAlgn="base">
        <a:spcBef>
          <a:spcPct val="0"/>
        </a:spcBef>
        <a:spcAft>
          <a:spcPct val="0"/>
        </a:spcAft>
        <a:defRPr sz="4400">
          <a:solidFill>
            <a:schemeClr val="accent1"/>
          </a:solidFill>
          <a:latin typeface="Arial" charset="0"/>
        </a:defRPr>
      </a:lvl7pPr>
      <a:lvl8pPr marL="1371600" algn="ctr" rtl="0" fontAlgn="base">
        <a:spcBef>
          <a:spcPct val="0"/>
        </a:spcBef>
        <a:spcAft>
          <a:spcPct val="0"/>
        </a:spcAft>
        <a:defRPr sz="4400">
          <a:solidFill>
            <a:schemeClr val="accent1"/>
          </a:solidFill>
          <a:latin typeface="Arial" charset="0"/>
        </a:defRPr>
      </a:lvl8pPr>
      <a:lvl9pPr marL="1828800" algn="ctr" rtl="0" fontAlgn="base">
        <a:spcBef>
          <a:spcPct val="0"/>
        </a:spcBef>
        <a:spcAft>
          <a:spcPct val="0"/>
        </a:spcAft>
        <a:defRPr sz="4400">
          <a:solidFill>
            <a:schemeClr val="accent1"/>
          </a:solidFill>
          <a:latin typeface="Arial" charset="0"/>
        </a:defRPr>
      </a:lvl9pPr>
    </p:titleStyle>
    <p:bodyStyle>
      <a:lvl1pPr marL="342900" indent="-342900" algn="l" rtl="0" fontAlgn="base">
        <a:lnSpc>
          <a:spcPct val="110000"/>
        </a:lnSpc>
        <a:spcBef>
          <a:spcPct val="20000"/>
        </a:spcBef>
        <a:spcAft>
          <a:spcPct val="0"/>
        </a:spcAft>
        <a:buClr>
          <a:srgbClr val="FF0000"/>
        </a:buClr>
        <a:buChar char="•"/>
        <a:defRPr sz="3600">
          <a:solidFill>
            <a:schemeClr val="bg1"/>
          </a:solidFill>
          <a:latin typeface="+mn-lt"/>
          <a:ea typeface="+mn-ea"/>
          <a:cs typeface="+mn-cs"/>
        </a:defRPr>
      </a:lvl1pPr>
      <a:lvl2pPr marL="742950" indent="-285750" algn="l" rtl="0" fontAlgn="base">
        <a:lnSpc>
          <a:spcPct val="110000"/>
        </a:lnSpc>
        <a:spcBef>
          <a:spcPct val="20000"/>
        </a:spcBef>
        <a:spcAft>
          <a:spcPct val="0"/>
        </a:spcAft>
        <a:buClr>
          <a:srgbClr val="FF0000"/>
        </a:buClr>
        <a:buSzPct val="35000"/>
        <a:buFont typeface="Monotype Sorts" pitchFamily="2" charset="2"/>
        <a:buChar char="l"/>
        <a:defRPr sz="3200">
          <a:solidFill>
            <a:schemeClr val="hlink"/>
          </a:solidFill>
          <a:latin typeface="+mn-lt"/>
        </a:defRPr>
      </a:lvl2pPr>
      <a:lvl3pPr marL="1143000" indent="-228600" algn="l" rtl="0" fontAlgn="base">
        <a:lnSpc>
          <a:spcPct val="110000"/>
        </a:lnSpc>
        <a:spcBef>
          <a:spcPct val="20000"/>
        </a:spcBef>
        <a:spcAft>
          <a:spcPct val="0"/>
        </a:spcAft>
        <a:buChar char="•"/>
        <a:defRPr sz="2800">
          <a:solidFill>
            <a:schemeClr val="bg1"/>
          </a:solidFill>
          <a:latin typeface="+mn-lt"/>
        </a:defRPr>
      </a:lvl3pPr>
      <a:lvl4pPr marL="1600200" indent="-228600" algn="l" rtl="0" fontAlgn="base">
        <a:lnSpc>
          <a:spcPct val="110000"/>
        </a:lnSpc>
        <a:spcBef>
          <a:spcPct val="20000"/>
        </a:spcBef>
        <a:spcAft>
          <a:spcPct val="0"/>
        </a:spcAft>
        <a:buChar char="–"/>
        <a:defRPr sz="2800" i="1">
          <a:solidFill>
            <a:schemeClr val="bg1"/>
          </a:solidFill>
          <a:latin typeface="+mn-lt"/>
        </a:defRPr>
      </a:lvl4pPr>
      <a:lvl5pPr marL="2057400" indent="-228600" algn="l" rtl="0" fontAlgn="base">
        <a:lnSpc>
          <a:spcPct val="110000"/>
        </a:lnSpc>
        <a:spcBef>
          <a:spcPct val="20000"/>
        </a:spcBef>
        <a:spcAft>
          <a:spcPct val="0"/>
        </a:spcAft>
        <a:buChar char="»"/>
        <a:defRPr sz="2400" i="1">
          <a:solidFill>
            <a:schemeClr val="bg1"/>
          </a:solidFill>
          <a:latin typeface="+mn-lt"/>
        </a:defRPr>
      </a:lvl5pPr>
      <a:lvl6pPr marL="2514600" indent="-228600" algn="l" rtl="0" fontAlgn="base">
        <a:lnSpc>
          <a:spcPct val="110000"/>
        </a:lnSpc>
        <a:spcBef>
          <a:spcPct val="20000"/>
        </a:spcBef>
        <a:spcAft>
          <a:spcPct val="0"/>
        </a:spcAft>
        <a:buChar char="»"/>
        <a:defRPr sz="2400" i="1">
          <a:solidFill>
            <a:schemeClr val="bg1"/>
          </a:solidFill>
          <a:latin typeface="+mn-lt"/>
        </a:defRPr>
      </a:lvl6pPr>
      <a:lvl7pPr marL="2971800" indent="-228600" algn="l" rtl="0" fontAlgn="base">
        <a:lnSpc>
          <a:spcPct val="110000"/>
        </a:lnSpc>
        <a:spcBef>
          <a:spcPct val="20000"/>
        </a:spcBef>
        <a:spcAft>
          <a:spcPct val="0"/>
        </a:spcAft>
        <a:buChar char="»"/>
        <a:defRPr sz="2400" i="1">
          <a:solidFill>
            <a:schemeClr val="bg1"/>
          </a:solidFill>
          <a:latin typeface="+mn-lt"/>
        </a:defRPr>
      </a:lvl7pPr>
      <a:lvl8pPr marL="3429000" indent="-228600" algn="l" rtl="0" fontAlgn="base">
        <a:lnSpc>
          <a:spcPct val="110000"/>
        </a:lnSpc>
        <a:spcBef>
          <a:spcPct val="20000"/>
        </a:spcBef>
        <a:spcAft>
          <a:spcPct val="0"/>
        </a:spcAft>
        <a:buChar char="»"/>
        <a:defRPr sz="2400" i="1">
          <a:solidFill>
            <a:schemeClr val="bg1"/>
          </a:solidFill>
          <a:latin typeface="+mn-lt"/>
        </a:defRPr>
      </a:lvl8pPr>
      <a:lvl9pPr marL="3886200" indent="-228600" algn="l" rtl="0" fontAlgn="base">
        <a:lnSpc>
          <a:spcPct val="110000"/>
        </a:lnSpc>
        <a:spcBef>
          <a:spcPct val="20000"/>
        </a:spcBef>
        <a:spcAft>
          <a:spcPct val="0"/>
        </a:spcAft>
        <a:buChar char="»"/>
        <a:defRPr sz="2400" i="1">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rgbClr val="002060"/>
        </a:solidFill>
        <a:effectLst/>
      </p:bgPr>
    </p:bg>
    <p:spTree>
      <p:nvGrpSpPr>
        <p:cNvPr id="1" name=""/>
        <p:cNvGrpSpPr/>
        <p:nvPr/>
      </p:nvGrpSpPr>
      <p:grpSpPr>
        <a:xfrm>
          <a:off x="0" y="0"/>
          <a:ext cx="0" cy="0"/>
          <a:chOff x="0" y="0"/>
          <a:chExt cx="0" cy="0"/>
        </a:xfrm>
      </p:grpSpPr>
      <p:sp>
        <p:nvSpPr>
          <p:cNvPr id="328706" name="Title Placeholder 1"/>
          <p:cNvSpPr>
            <a:spLocks noGrp="1"/>
          </p:cNvSpPr>
          <p:nvPr>
            <p:ph type="title"/>
          </p:nvPr>
        </p:nvSpPr>
        <p:spPr bwMode="auto">
          <a:xfrm>
            <a:off x="987425" y="450058"/>
            <a:ext cx="7699375" cy="613172"/>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a:t>Click to edit Master title style</a:t>
            </a:r>
          </a:p>
        </p:txBody>
      </p:sp>
      <p:sp>
        <p:nvSpPr>
          <p:cNvPr id="328707" name="Text Placeholder 25"/>
          <p:cNvSpPr>
            <a:spLocks noGrp="1"/>
          </p:cNvSpPr>
          <p:nvPr>
            <p:ph type="body" idx="1"/>
          </p:nvPr>
        </p:nvSpPr>
        <p:spPr bwMode="auto">
          <a:xfrm>
            <a:off x="987425" y="1222774"/>
            <a:ext cx="7699375" cy="3394472"/>
          </a:xfrm>
          <a:prstGeom prst="rect">
            <a:avLst/>
          </a:prstGeom>
          <a:noFill/>
          <a:ln w="9525">
            <a:noFill/>
            <a:miter lim="800000"/>
            <a:headEnd/>
            <a:tailEnd/>
          </a:ln>
        </p:spPr>
        <p:txBody>
          <a:bodyPr vert="horz" wrap="square" lIns="0" tIns="0" rIns="72000" bIns="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100" name="Line 4"/>
          <p:cNvSpPr>
            <a:spLocks noChangeShapeType="1"/>
          </p:cNvSpPr>
          <p:nvPr/>
        </p:nvSpPr>
        <p:spPr bwMode="auto">
          <a:xfrm>
            <a:off x="0" y="1256110"/>
            <a:ext cx="750888" cy="0"/>
          </a:xfrm>
          <a:prstGeom prst="line">
            <a:avLst/>
          </a:prstGeom>
          <a:noFill/>
          <a:ln w="3810">
            <a:solidFill>
              <a:schemeClr val="bg1"/>
            </a:solidFill>
            <a:round/>
            <a:headEnd/>
            <a:tailEnd/>
          </a:ln>
          <a:effectLst/>
        </p:spPr>
        <p:txBody>
          <a:bodyPr/>
          <a:lstStyle/>
          <a:p>
            <a:pPr>
              <a:defRPr/>
            </a:pPr>
            <a:endParaRPr lang="en-GB" i="1">
              <a:solidFill>
                <a:srgbClr val="FFFFFF"/>
              </a:solidFill>
              <a:latin typeface="Georgia" pitchFamily="18" charset="0"/>
              <a:cs typeface="Arial" charset="0"/>
            </a:endParaRPr>
          </a:p>
        </p:txBody>
      </p:sp>
      <p:sp>
        <p:nvSpPr>
          <p:cNvPr id="4101" name="Line 5"/>
          <p:cNvSpPr>
            <a:spLocks noChangeShapeType="1"/>
          </p:cNvSpPr>
          <p:nvPr/>
        </p:nvSpPr>
        <p:spPr bwMode="auto">
          <a:xfrm>
            <a:off x="0" y="165497"/>
            <a:ext cx="750888" cy="0"/>
          </a:xfrm>
          <a:prstGeom prst="line">
            <a:avLst/>
          </a:prstGeom>
          <a:noFill/>
          <a:ln w="3810">
            <a:solidFill>
              <a:schemeClr val="bg1"/>
            </a:solidFill>
            <a:round/>
            <a:headEnd/>
            <a:tailEnd/>
          </a:ln>
          <a:effectLst/>
        </p:spPr>
        <p:txBody>
          <a:bodyPr/>
          <a:lstStyle/>
          <a:p>
            <a:pPr>
              <a:defRPr/>
            </a:pPr>
            <a:endParaRPr lang="en-GB" i="1">
              <a:solidFill>
                <a:srgbClr val="FFFFFF"/>
              </a:solidFill>
              <a:latin typeface="Georgia" pitchFamily="18" charset="0"/>
              <a:cs typeface="Arial" charset="0"/>
            </a:endParaRPr>
          </a:p>
        </p:txBody>
      </p:sp>
      <p:sp>
        <p:nvSpPr>
          <p:cNvPr id="9" name="Rectangle 8"/>
          <p:cNvSpPr>
            <a:spLocks noChangeArrowheads="1"/>
          </p:cNvSpPr>
          <p:nvPr/>
        </p:nvSpPr>
        <p:spPr bwMode="auto">
          <a:xfrm>
            <a:off x="987425" y="195263"/>
            <a:ext cx="1131888" cy="114300"/>
          </a:xfrm>
          <a:prstGeom prst="rect">
            <a:avLst/>
          </a:prstGeom>
          <a:noFill/>
          <a:ln w="9525" algn="ctr">
            <a:noFill/>
            <a:miter lim="800000"/>
            <a:headEnd/>
            <a:tailEnd/>
          </a:ln>
          <a:effectLst/>
        </p:spPr>
        <p:txBody>
          <a:bodyPr lIns="0" tIns="0" rIns="0" bIns="0"/>
          <a:lstStyle/>
          <a:p>
            <a:pPr>
              <a:defRPr/>
            </a:pPr>
            <a:r>
              <a:rPr lang="en-GB" sz="800">
                <a:solidFill>
                  <a:srgbClr val="3C1A40"/>
                </a:solidFill>
                <a:latin typeface="Georgia" pitchFamily="18" charset="0"/>
                <a:cs typeface="Arial" charset="0"/>
              </a:rPr>
              <a:t>The Royal Marsden</a:t>
            </a:r>
          </a:p>
        </p:txBody>
      </p:sp>
      <p:sp>
        <p:nvSpPr>
          <p:cNvPr id="4103" name="Rectangle 7"/>
          <p:cNvSpPr>
            <a:spLocks noGrp="1" noChangeArrowheads="1"/>
          </p:cNvSpPr>
          <p:nvPr>
            <p:ph type="ftr" sz="quarter" idx="3"/>
          </p:nvPr>
        </p:nvSpPr>
        <p:spPr bwMode="auto">
          <a:xfrm>
            <a:off x="2119313" y="195262"/>
            <a:ext cx="3708400" cy="196454"/>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eaLnBrk="1" hangingPunct="1">
              <a:spcBef>
                <a:spcPct val="0"/>
              </a:spcBef>
              <a:defRPr sz="800" i="0">
                <a:solidFill>
                  <a:schemeClr val="bg1"/>
                </a:solidFill>
                <a:latin typeface="+mn-lt"/>
                <a:cs typeface="Arial" charset="0"/>
              </a:defRPr>
            </a:lvl1pPr>
          </a:lstStyle>
          <a:p>
            <a:pPr>
              <a:defRPr/>
            </a:pPr>
            <a:endParaRPr lang="en-GB">
              <a:solidFill>
                <a:srgbClr val="3C1A40"/>
              </a:solidFill>
            </a:endParaRPr>
          </a:p>
        </p:txBody>
      </p:sp>
      <p:sp>
        <p:nvSpPr>
          <p:cNvPr id="4104" name="Rectangle 8"/>
          <p:cNvSpPr>
            <a:spLocks noGrp="1" noChangeArrowheads="1"/>
          </p:cNvSpPr>
          <p:nvPr>
            <p:ph type="sldNum" sz="quarter" idx="4"/>
          </p:nvPr>
        </p:nvSpPr>
        <p:spPr bwMode="auto">
          <a:xfrm>
            <a:off x="371524" y="195262"/>
            <a:ext cx="379413" cy="196454"/>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r" eaLnBrk="1" hangingPunct="1">
              <a:spcBef>
                <a:spcPct val="0"/>
              </a:spcBef>
              <a:defRPr sz="800" i="0">
                <a:solidFill>
                  <a:schemeClr val="bg1"/>
                </a:solidFill>
                <a:latin typeface="+mn-lt"/>
                <a:cs typeface="Arial" charset="0"/>
              </a:defRPr>
            </a:lvl1pPr>
          </a:lstStyle>
          <a:p>
            <a:pPr>
              <a:defRPr/>
            </a:pPr>
            <a:fld id="{FB41470A-EF32-4F38-AF10-14557FF9A644}" type="slidenum">
              <a:rPr lang="en-GB">
                <a:solidFill>
                  <a:srgbClr val="3C1A40"/>
                </a:solidFill>
              </a:rPr>
              <a:pPr>
                <a:defRPr/>
              </a:pPr>
              <a:t>‹#›</a:t>
            </a:fld>
            <a:endParaRPr lang="en-GB">
              <a:solidFill>
                <a:srgbClr val="3C1A40"/>
              </a:solidFill>
            </a:endParaRPr>
          </a:p>
        </p:txBody>
      </p:sp>
      <p:pic>
        <p:nvPicPr>
          <p:cNvPr id="328713" name="Picture 9" descr="crest_blue_darker02"/>
          <p:cNvPicPr>
            <a:picLocks noChangeAspect="1" noChangeArrowheads="1"/>
          </p:cNvPicPr>
          <p:nvPr/>
        </p:nvPicPr>
        <p:blipFill>
          <a:blip r:embed="rId13"/>
          <a:srcRect/>
          <a:stretch>
            <a:fillRect/>
          </a:stretch>
        </p:blipFill>
        <p:spPr bwMode="auto">
          <a:xfrm>
            <a:off x="427051" y="4411290"/>
            <a:ext cx="428625" cy="355997"/>
          </a:xfrm>
          <a:prstGeom prst="rect">
            <a:avLst/>
          </a:prstGeom>
          <a:noFill/>
          <a:ln w="9525">
            <a:noFill/>
            <a:miter lim="800000"/>
            <a:headEnd/>
            <a:tailEnd/>
          </a:ln>
        </p:spPr>
      </p:pic>
    </p:spTree>
    <p:extLst>
      <p:ext uri="{BB962C8B-B14F-4D97-AF65-F5344CB8AC3E}">
        <p14:creationId xmlns:p14="http://schemas.microsoft.com/office/powerpoint/2010/main" val="53253167"/>
      </p:ext>
    </p:extLst>
  </p:cSld>
  <p:clrMap bg1="dk2" tx1="lt1" bg2="dk1" tx2="lt2" accent1="accent1" accent2="accent2" accent3="accent3" accent4="accent4" accent5="accent5" accent6="accent6" hlink="hlink" folHlink="folHlink"/>
  <p:sldLayoutIdLst>
    <p:sldLayoutId id="2147484191" r:id="rId1"/>
    <p:sldLayoutId id="2147484192" r:id="rId2"/>
    <p:sldLayoutId id="2147484193" r:id="rId3"/>
    <p:sldLayoutId id="2147484194" r:id="rId4"/>
    <p:sldLayoutId id="2147484195" r:id="rId5"/>
    <p:sldLayoutId id="2147484196" r:id="rId6"/>
    <p:sldLayoutId id="2147484197" r:id="rId7"/>
    <p:sldLayoutId id="2147484198" r:id="rId8"/>
    <p:sldLayoutId id="2147484199" r:id="rId9"/>
    <p:sldLayoutId id="2147484200" r:id="rId10"/>
    <p:sldLayoutId id="2147484201" r:id="rId11"/>
  </p:sldLayoutIdLst>
  <p:txStyles>
    <p:titleStyle>
      <a:lvl1pPr algn="l" rtl="0" fontAlgn="base">
        <a:lnSpc>
          <a:spcPts val="3200"/>
        </a:lnSpc>
        <a:spcBef>
          <a:spcPct val="0"/>
        </a:spcBef>
        <a:spcAft>
          <a:spcPct val="0"/>
        </a:spcAft>
        <a:defRPr sz="3000">
          <a:solidFill>
            <a:schemeClr val="tx2"/>
          </a:solidFill>
          <a:latin typeface="+mj-lt"/>
          <a:ea typeface="+mj-ea"/>
          <a:cs typeface="+mj-cs"/>
        </a:defRPr>
      </a:lvl1pPr>
      <a:lvl2pPr algn="l" rtl="0" fontAlgn="base">
        <a:lnSpc>
          <a:spcPts val="3200"/>
        </a:lnSpc>
        <a:spcBef>
          <a:spcPct val="0"/>
        </a:spcBef>
        <a:spcAft>
          <a:spcPct val="0"/>
        </a:spcAft>
        <a:defRPr sz="3000">
          <a:solidFill>
            <a:schemeClr val="tx2"/>
          </a:solidFill>
          <a:latin typeface="Trebuchet MS" pitchFamily="34" charset="0"/>
        </a:defRPr>
      </a:lvl2pPr>
      <a:lvl3pPr algn="l" rtl="0" fontAlgn="base">
        <a:lnSpc>
          <a:spcPts val="3200"/>
        </a:lnSpc>
        <a:spcBef>
          <a:spcPct val="0"/>
        </a:spcBef>
        <a:spcAft>
          <a:spcPct val="0"/>
        </a:spcAft>
        <a:defRPr sz="3000">
          <a:solidFill>
            <a:schemeClr val="tx2"/>
          </a:solidFill>
          <a:latin typeface="Trebuchet MS" pitchFamily="34" charset="0"/>
        </a:defRPr>
      </a:lvl3pPr>
      <a:lvl4pPr algn="l" rtl="0" fontAlgn="base">
        <a:lnSpc>
          <a:spcPts val="3200"/>
        </a:lnSpc>
        <a:spcBef>
          <a:spcPct val="0"/>
        </a:spcBef>
        <a:spcAft>
          <a:spcPct val="0"/>
        </a:spcAft>
        <a:defRPr sz="3000">
          <a:solidFill>
            <a:schemeClr val="tx2"/>
          </a:solidFill>
          <a:latin typeface="Trebuchet MS" pitchFamily="34" charset="0"/>
        </a:defRPr>
      </a:lvl4pPr>
      <a:lvl5pPr algn="l" rtl="0" fontAlgn="base">
        <a:lnSpc>
          <a:spcPts val="3200"/>
        </a:lnSpc>
        <a:spcBef>
          <a:spcPct val="0"/>
        </a:spcBef>
        <a:spcAft>
          <a:spcPct val="0"/>
        </a:spcAft>
        <a:defRPr sz="3000">
          <a:solidFill>
            <a:schemeClr val="tx2"/>
          </a:solidFill>
          <a:latin typeface="Trebuchet MS" pitchFamily="34" charset="0"/>
        </a:defRPr>
      </a:lvl5pPr>
      <a:lvl6pPr marL="457200" algn="l" rtl="0" fontAlgn="base">
        <a:lnSpc>
          <a:spcPts val="3200"/>
        </a:lnSpc>
        <a:spcBef>
          <a:spcPct val="0"/>
        </a:spcBef>
        <a:spcAft>
          <a:spcPct val="0"/>
        </a:spcAft>
        <a:defRPr sz="3000">
          <a:solidFill>
            <a:schemeClr val="tx2"/>
          </a:solidFill>
          <a:latin typeface="Trebuchet MS" pitchFamily="34" charset="0"/>
        </a:defRPr>
      </a:lvl6pPr>
      <a:lvl7pPr marL="914400" algn="l" rtl="0" fontAlgn="base">
        <a:lnSpc>
          <a:spcPts val="3200"/>
        </a:lnSpc>
        <a:spcBef>
          <a:spcPct val="0"/>
        </a:spcBef>
        <a:spcAft>
          <a:spcPct val="0"/>
        </a:spcAft>
        <a:defRPr sz="3000">
          <a:solidFill>
            <a:schemeClr val="tx2"/>
          </a:solidFill>
          <a:latin typeface="Trebuchet MS" pitchFamily="34" charset="0"/>
        </a:defRPr>
      </a:lvl7pPr>
      <a:lvl8pPr marL="1371600" algn="l" rtl="0" fontAlgn="base">
        <a:lnSpc>
          <a:spcPts val="3200"/>
        </a:lnSpc>
        <a:spcBef>
          <a:spcPct val="0"/>
        </a:spcBef>
        <a:spcAft>
          <a:spcPct val="0"/>
        </a:spcAft>
        <a:defRPr sz="3000">
          <a:solidFill>
            <a:schemeClr val="tx2"/>
          </a:solidFill>
          <a:latin typeface="Trebuchet MS" pitchFamily="34" charset="0"/>
        </a:defRPr>
      </a:lvl8pPr>
      <a:lvl9pPr marL="1828800" algn="l" rtl="0" fontAlgn="base">
        <a:lnSpc>
          <a:spcPts val="3200"/>
        </a:lnSpc>
        <a:spcBef>
          <a:spcPct val="0"/>
        </a:spcBef>
        <a:spcAft>
          <a:spcPct val="0"/>
        </a:spcAft>
        <a:defRPr sz="3000">
          <a:solidFill>
            <a:schemeClr val="tx2"/>
          </a:solidFill>
          <a:latin typeface="Trebuchet MS" pitchFamily="34" charset="0"/>
        </a:defRPr>
      </a:lvl9pPr>
    </p:titleStyle>
    <p:bodyStyle>
      <a:lvl1pPr marL="358775" indent="-358775" algn="l" rtl="0" fontAlgn="base">
        <a:spcBef>
          <a:spcPct val="20000"/>
        </a:spcBef>
        <a:spcAft>
          <a:spcPct val="0"/>
        </a:spcAft>
        <a:buFont typeface="Georgia" pitchFamily="18" charset="0"/>
        <a:buChar char="–"/>
        <a:defRPr sz="2400">
          <a:solidFill>
            <a:schemeClr val="bg1"/>
          </a:solidFill>
          <a:latin typeface="+mn-lt"/>
          <a:ea typeface="+mn-ea"/>
          <a:cs typeface="+mn-cs"/>
        </a:defRPr>
      </a:lvl1pPr>
      <a:lvl2pPr marL="720725" indent="-360363" algn="l" rtl="0" fontAlgn="base">
        <a:spcBef>
          <a:spcPct val="20000"/>
        </a:spcBef>
        <a:spcAft>
          <a:spcPct val="0"/>
        </a:spcAft>
        <a:buFont typeface="Georgia" pitchFamily="18" charset="0"/>
        <a:buChar char="–"/>
        <a:defRPr sz="2400">
          <a:solidFill>
            <a:schemeClr val="bg1"/>
          </a:solidFill>
          <a:latin typeface="+mn-lt"/>
        </a:defRPr>
      </a:lvl2pPr>
      <a:lvl3pPr marL="1074738" indent="-352425" algn="l" rtl="0" fontAlgn="base">
        <a:spcBef>
          <a:spcPct val="20000"/>
        </a:spcBef>
        <a:spcAft>
          <a:spcPct val="0"/>
        </a:spcAft>
        <a:buFont typeface="Georgia" pitchFamily="18" charset="0"/>
        <a:buChar char="–"/>
        <a:defRPr sz="2400">
          <a:solidFill>
            <a:schemeClr val="bg1"/>
          </a:solidFill>
          <a:latin typeface="+mn-lt"/>
        </a:defRPr>
      </a:lvl3pPr>
      <a:lvl4pPr marL="1433513" indent="-357188" algn="l" rtl="0" fontAlgn="base">
        <a:spcBef>
          <a:spcPct val="20000"/>
        </a:spcBef>
        <a:spcAft>
          <a:spcPct val="0"/>
        </a:spcAft>
        <a:buFont typeface="Georgia" pitchFamily="18" charset="0"/>
        <a:buChar char="–"/>
        <a:defRPr sz="2400">
          <a:solidFill>
            <a:schemeClr val="bg1"/>
          </a:solidFill>
          <a:latin typeface="+mn-lt"/>
        </a:defRPr>
      </a:lvl4pPr>
      <a:lvl5pPr marL="1792288" indent="-357188" algn="l" rtl="0" fontAlgn="base">
        <a:spcBef>
          <a:spcPct val="20000"/>
        </a:spcBef>
        <a:spcAft>
          <a:spcPct val="0"/>
        </a:spcAft>
        <a:buFont typeface="Georgia" pitchFamily="18" charset="0"/>
        <a:buChar char="–"/>
        <a:defRPr sz="2400">
          <a:solidFill>
            <a:schemeClr val="bg1"/>
          </a:solidFill>
          <a:latin typeface="+mn-lt"/>
        </a:defRPr>
      </a:lvl5pPr>
      <a:lvl6pPr marL="2249488" indent="-357188" algn="l" rtl="0" fontAlgn="base">
        <a:spcBef>
          <a:spcPct val="20000"/>
        </a:spcBef>
        <a:spcAft>
          <a:spcPct val="0"/>
        </a:spcAft>
        <a:buFont typeface="Georgia" pitchFamily="18" charset="0"/>
        <a:buChar char="–"/>
        <a:defRPr sz="2400">
          <a:solidFill>
            <a:schemeClr val="bg1"/>
          </a:solidFill>
          <a:latin typeface="+mn-lt"/>
        </a:defRPr>
      </a:lvl6pPr>
      <a:lvl7pPr marL="2706688" indent="-357188" algn="l" rtl="0" fontAlgn="base">
        <a:spcBef>
          <a:spcPct val="20000"/>
        </a:spcBef>
        <a:spcAft>
          <a:spcPct val="0"/>
        </a:spcAft>
        <a:buFont typeface="Georgia" pitchFamily="18" charset="0"/>
        <a:buChar char="–"/>
        <a:defRPr sz="2400">
          <a:solidFill>
            <a:schemeClr val="bg1"/>
          </a:solidFill>
          <a:latin typeface="+mn-lt"/>
        </a:defRPr>
      </a:lvl7pPr>
      <a:lvl8pPr marL="3163888" indent="-357188" algn="l" rtl="0" fontAlgn="base">
        <a:spcBef>
          <a:spcPct val="20000"/>
        </a:spcBef>
        <a:spcAft>
          <a:spcPct val="0"/>
        </a:spcAft>
        <a:buFont typeface="Georgia" pitchFamily="18" charset="0"/>
        <a:buChar char="–"/>
        <a:defRPr sz="2400">
          <a:solidFill>
            <a:schemeClr val="bg1"/>
          </a:solidFill>
          <a:latin typeface="+mn-lt"/>
        </a:defRPr>
      </a:lvl8pPr>
      <a:lvl9pPr marL="3621088" indent="-357188" algn="l" rtl="0" fontAlgn="base">
        <a:spcBef>
          <a:spcPct val="20000"/>
        </a:spcBef>
        <a:spcAft>
          <a:spcPct val="0"/>
        </a:spcAft>
        <a:buFont typeface="Georgia" pitchFamily="18" charset="0"/>
        <a:buChar char="–"/>
        <a:defRPr sz="2400">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rgbClr val="002060"/>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685800" y="457200"/>
            <a:ext cx="7772400" cy="8572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4099" name="Rectangle 3"/>
          <p:cNvSpPr>
            <a:spLocks noGrp="1" noChangeArrowheads="1"/>
          </p:cNvSpPr>
          <p:nvPr>
            <p:ph type="body" idx="1"/>
          </p:nvPr>
        </p:nvSpPr>
        <p:spPr bwMode="auto">
          <a:xfrm>
            <a:off x="685800" y="1485900"/>
            <a:ext cx="7772400" cy="30861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grpSp>
        <p:nvGrpSpPr>
          <p:cNvPr id="2" name="Group 4"/>
          <p:cNvGrpSpPr>
            <a:grpSpLocks/>
          </p:cNvGrpSpPr>
          <p:nvPr/>
        </p:nvGrpSpPr>
        <p:grpSpPr bwMode="auto">
          <a:xfrm>
            <a:off x="427041" y="4410077"/>
            <a:ext cx="434975" cy="553641"/>
            <a:chOff x="269" y="3704"/>
            <a:chExt cx="274" cy="465"/>
          </a:xfrm>
        </p:grpSpPr>
        <p:pic>
          <p:nvPicPr>
            <p:cNvPr id="4101" name="Picture 3" descr="C:\Documents and Settings\mgaffney\Desktop\Matthew G\NHS_(white).png"/>
            <p:cNvPicPr>
              <a:picLocks noChangeAspect="1" noChangeArrowheads="1"/>
            </p:cNvPicPr>
            <p:nvPr/>
          </p:nvPicPr>
          <p:blipFill>
            <a:blip r:embed="rId13"/>
            <a:srcRect/>
            <a:stretch>
              <a:fillRect/>
            </a:stretch>
          </p:blipFill>
          <p:spPr bwMode="auto">
            <a:xfrm>
              <a:off x="290" y="4073"/>
              <a:ext cx="230" cy="96"/>
            </a:xfrm>
            <a:prstGeom prst="rect">
              <a:avLst/>
            </a:prstGeom>
            <a:noFill/>
            <a:ln w="9525">
              <a:noFill/>
              <a:miter lim="800000"/>
              <a:headEnd/>
              <a:tailEnd/>
            </a:ln>
          </p:spPr>
        </p:pic>
        <p:pic>
          <p:nvPicPr>
            <p:cNvPr id="4102" name="Picture 6" descr="crest_white_large_anti-aliased"/>
            <p:cNvPicPr>
              <a:picLocks noChangeAspect="1" noChangeArrowheads="1"/>
            </p:cNvPicPr>
            <p:nvPr/>
          </p:nvPicPr>
          <p:blipFill>
            <a:blip r:embed="rId14" cstate="print"/>
            <a:srcRect/>
            <a:stretch>
              <a:fillRect/>
            </a:stretch>
          </p:blipFill>
          <p:spPr bwMode="auto">
            <a:xfrm>
              <a:off x="269" y="3704"/>
              <a:ext cx="274" cy="303"/>
            </a:xfrm>
            <a:prstGeom prst="rect">
              <a:avLst/>
            </a:prstGeom>
            <a:noFill/>
          </p:spPr>
        </p:pic>
      </p:grpSp>
      <p:sp>
        <p:nvSpPr>
          <p:cNvPr id="9" name="Rectangle 8"/>
          <p:cNvSpPr>
            <a:spLocks noChangeArrowheads="1"/>
          </p:cNvSpPr>
          <p:nvPr/>
        </p:nvSpPr>
        <p:spPr bwMode="auto">
          <a:xfrm>
            <a:off x="703270" y="195263"/>
            <a:ext cx="1131887" cy="114300"/>
          </a:xfrm>
          <a:prstGeom prst="rect">
            <a:avLst/>
          </a:prstGeom>
          <a:noFill/>
          <a:ln w="9525" algn="ctr">
            <a:noFill/>
            <a:miter lim="800000"/>
            <a:headEnd/>
            <a:tailEnd/>
          </a:ln>
          <a:effectLst/>
        </p:spPr>
        <p:txBody>
          <a:bodyPr lIns="0" tIns="0" rIns="0" bIns="0"/>
          <a:lstStyle/>
          <a:p>
            <a:pPr eaLnBrk="0" hangingPunct="0"/>
            <a:r>
              <a:rPr lang="en-GB" sz="800">
                <a:solidFill>
                  <a:srgbClr val="FFFFFF"/>
                </a:solidFill>
                <a:latin typeface="Georgia" pitchFamily="18" charset="0"/>
              </a:rPr>
              <a:t>The Royal Marsden</a:t>
            </a:r>
          </a:p>
        </p:txBody>
      </p:sp>
      <p:sp>
        <p:nvSpPr>
          <p:cNvPr id="4104" name="Line 8"/>
          <p:cNvSpPr>
            <a:spLocks noChangeShapeType="1"/>
          </p:cNvSpPr>
          <p:nvPr/>
        </p:nvSpPr>
        <p:spPr bwMode="auto">
          <a:xfrm>
            <a:off x="0" y="165497"/>
            <a:ext cx="750888" cy="0"/>
          </a:xfrm>
          <a:prstGeom prst="line">
            <a:avLst/>
          </a:prstGeom>
          <a:noFill/>
          <a:ln w="3810">
            <a:solidFill>
              <a:srgbClr val="660066"/>
            </a:solidFill>
            <a:round/>
            <a:headEnd/>
            <a:tailEnd/>
          </a:ln>
          <a:effectLst/>
        </p:spPr>
        <p:txBody>
          <a:bodyPr/>
          <a:lstStyle/>
          <a:p>
            <a:pPr eaLnBrk="0" hangingPunct="0">
              <a:spcBef>
                <a:spcPct val="50000"/>
              </a:spcBef>
            </a:pPr>
            <a:endParaRPr lang="en-GB" sz="2400">
              <a:solidFill>
                <a:srgbClr val="FFFFFF"/>
              </a:solidFill>
              <a:latin typeface="Times New Roman" pitchFamily="18" charset="0"/>
            </a:endParaRPr>
          </a:p>
        </p:txBody>
      </p:sp>
      <p:sp>
        <p:nvSpPr>
          <p:cNvPr id="4105" name="Line 9"/>
          <p:cNvSpPr>
            <a:spLocks noChangeShapeType="1"/>
          </p:cNvSpPr>
          <p:nvPr/>
        </p:nvSpPr>
        <p:spPr bwMode="auto">
          <a:xfrm>
            <a:off x="0" y="1437085"/>
            <a:ext cx="750888" cy="0"/>
          </a:xfrm>
          <a:prstGeom prst="line">
            <a:avLst/>
          </a:prstGeom>
          <a:noFill/>
          <a:ln w="3810">
            <a:solidFill>
              <a:srgbClr val="660066"/>
            </a:solidFill>
            <a:round/>
            <a:headEnd/>
            <a:tailEnd/>
          </a:ln>
          <a:effectLst/>
        </p:spPr>
        <p:txBody>
          <a:bodyPr/>
          <a:lstStyle/>
          <a:p>
            <a:pPr eaLnBrk="0" hangingPunct="0">
              <a:spcBef>
                <a:spcPct val="50000"/>
              </a:spcBef>
            </a:pPr>
            <a:endParaRPr lang="en-GB" sz="2400">
              <a:solidFill>
                <a:srgbClr val="FFFFFF"/>
              </a:solidFill>
              <a:latin typeface="Times New Roman" pitchFamily="18" charset="0"/>
            </a:endParaRPr>
          </a:p>
        </p:txBody>
      </p:sp>
    </p:spTree>
    <p:extLst>
      <p:ext uri="{BB962C8B-B14F-4D97-AF65-F5344CB8AC3E}">
        <p14:creationId xmlns:p14="http://schemas.microsoft.com/office/powerpoint/2010/main" val="1915690729"/>
      </p:ext>
    </p:extLst>
  </p:cSld>
  <p:clrMap bg1="lt1" tx1="dk1" bg2="lt2" tx2="dk2" accent1="accent1" accent2="accent2" accent3="accent3" accent4="accent4" accent5="accent5" accent6="accent6" hlink="hlink" folHlink="folHlink"/>
  <p:sldLayoutIdLst>
    <p:sldLayoutId id="2147484203" r:id="rId1"/>
    <p:sldLayoutId id="2147484204" r:id="rId2"/>
    <p:sldLayoutId id="2147484205" r:id="rId3"/>
    <p:sldLayoutId id="2147484206" r:id="rId4"/>
    <p:sldLayoutId id="2147484207" r:id="rId5"/>
    <p:sldLayoutId id="2147484208" r:id="rId6"/>
    <p:sldLayoutId id="2147484209" r:id="rId7"/>
    <p:sldLayoutId id="2147484210" r:id="rId8"/>
    <p:sldLayoutId id="2147484211" r:id="rId9"/>
    <p:sldLayoutId id="2147484212" r:id="rId10"/>
    <p:sldLayoutId id="2147484213" r:id="rId11"/>
  </p:sldLayoutIdLst>
  <p:txStyles>
    <p:titleStyle>
      <a:lvl1pPr algn="ctr" rtl="0" fontAlgn="base">
        <a:spcBef>
          <a:spcPct val="0"/>
        </a:spcBef>
        <a:spcAft>
          <a:spcPct val="0"/>
        </a:spcAft>
        <a:defRPr sz="4400">
          <a:solidFill>
            <a:schemeClr val="accent1"/>
          </a:solidFill>
          <a:latin typeface="+mj-lt"/>
          <a:ea typeface="+mj-ea"/>
          <a:cs typeface="+mj-cs"/>
        </a:defRPr>
      </a:lvl1pPr>
      <a:lvl2pPr algn="ctr" rtl="0" fontAlgn="base">
        <a:spcBef>
          <a:spcPct val="0"/>
        </a:spcBef>
        <a:spcAft>
          <a:spcPct val="0"/>
        </a:spcAft>
        <a:defRPr sz="4400">
          <a:solidFill>
            <a:schemeClr val="accent1"/>
          </a:solidFill>
          <a:latin typeface="Arial" pitchFamily="34" charset="0"/>
        </a:defRPr>
      </a:lvl2pPr>
      <a:lvl3pPr algn="ctr" rtl="0" fontAlgn="base">
        <a:spcBef>
          <a:spcPct val="0"/>
        </a:spcBef>
        <a:spcAft>
          <a:spcPct val="0"/>
        </a:spcAft>
        <a:defRPr sz="4400">
          <a:solidFill>
            <a:schemeClr val="accent1"/>
          </a:solidFill>
          <a:latin typeface="Arial" pitchFamily="34" charset="0"/>
        </a:defRPr>
      </a:lvl3pPr>
      <a:lvl4pPr algn="ctr" rtl="0" fontAlgn="base">
        <a:spcBef>
          <a:spcPct val="0"/>
        </a:spcBef>
        <a:spcAft>
          <a:spcPct val="0"/>
        </a:spcAft>
        <a:defRPr sz="4400">
          <a:solidFill>
            <a:schemeClr val="accent1"/>
          </a:solidFill>
          <a:latin typeface="Arial" pitchFamily="34" charset="0"/>
        </a:defRPr>
      </a:lvl4pPr>
      <a:lvl5pPr algn="ctr" rtl="0" fontAlgn="base">
        <a:spcBef>
          <a:spcPct val="0"/>
        </a:spcBef>
        <a:spcAft>
          <a:spcPct val="0"/>
        </a:spcAft>
        <a:defRPr sz="4400">
          <a:solidFill>
            <a:schemeClr val="accent1"/>
          </a:solidFill>
          <a:latin typeface="Arial" pitchFamily="34" charset="0"/>
        </a:defRPr>
      </a:lvl5pPr>
      <a:lvl6pPr marL="457200" algn="ctr" rtl="0" fontAlgn="base">
        <a:spcBef>
          <a:spcPct val="0"/>
        </a:spcBef>
        <a:spcAft>
          <a:spcPct val="0"/>
        </a:spcAft>
        <a:defRPr sz="4400">
          <a:solidFill>
            <a:schemeClr val="accent1"/>
          </a:solidFill>
          <a:latin typeface="Arial" pitchFamily="34" charset="0"/>
        </a:defRPr>
      </a:lvl6pPr>
      <a:lvl7pPr marL="914400" algn="ctr" rtl="0" fontAlgn="base">
        <a:spcBef>
          <a:spcPct val="0"/>
        </a:spcBef>
        <a:spcAft>
          <a:spcPct val="0"/>
        </a:spcAft>
        <a:defRPr sz="4400">
          <a:solidFill>
            <a:schemeClr val="accent1"/>
          </a:solidFill>
          <a:latin typeface="Arial" pitchFamily="34" charset="0"/>
        </a:defRPr>
      </a:lvl7pPr>
      <a:lvl8pPr marL="1371600" algn="ctr" rtl="0" fontAlgn="base">
        <a:spcBef>
          <a:spcPct val="0"/>
        </a:spcBef>
        <a:spcAft>
          <a:spcPct val="0"/>
        </a:spcAft>
        <a:defRPr sz="4400">
          <a:solidFill>
            <a:schemeClr val="accent1"/>
          </a:solidFill>
          <a:latin typeface="Arial" pitchFamily="34" charset="0"/>
        </a:defRPr>
      </a:lvl8pPr>
      <a:lvl9pPr marL="1828800" algn="ctr" rtl="0" fontAlgn="base">
        <a:spcBef>
          <a:spcPct val="0"/>
        </a:spcBef>
        <a:spcAft>
          <a:spcPct val="0"/>
        </a:spcAft>
        <a:defRPr sz="4400">
          <a:solidFill>
            <a:schemeClr val="accent1"/>
          </a:solidFill>
          <a:latin typeface="Arial" pitchFamily="34" charset="0"/>
        </a:defRPr>
      </a:lvl9pPr>
    </p:titleStyle>
    <p:bodyStyle>
      <a:lvl1pPr marL="342900" indent="-342900" algn="l" rtl="0" fontAlgn="base">
        <a:lnSpc>
          <a:spcPct val="110000"/>
        </a:lnSpc>
        <a:spcBef>
          <a:spcPct val="20000"/>
        </a:spcBef>
        <a:spcAft>
          <a:spcPct val="0"/>
        </a:spcAft>
        <a:buClr>
          <a:srgbClr val="FF0000"/>
        </a:buClr>
        <a:buChar char="•"/>
        <a:defRPr sz="3600">
          <a:solidFill>
            <a:schemeClr val="bg1"/>
          </a:solidFill>
          <a:latin typeface="+mn-lt"/>
          <a:ea typeface="+mn-ea"/>
          <a:cs typeface="+mn-cs"/>
        </a:defRPr>
      </a:lvl1pPr>
      <a:lvl2pPr marL="742950" indent="-285750" algn="l" rtl="0" fontAlgn="base">
        <a:lnSpc>
          <a:spcPct val="110000"/>
        </a:lnSpc>
        <a:spcBef>
          <a:spcPct val="20000"/>
        </a:spcBef>
        <a:spcAft>
          <a:spcPct val="0"/>
        </a:spcAft>
        <a:buClr>
          <a:srgbClr val="FF0000"/>
        </a:buClr>
        <a:buSzPct val="35000"/>
        <a:buFont typeface="Monotype Sorts" pitchFamily="2" charset="2"/>
        <a:buChar char="l"/>
        <a:defRPr sz="3200">
          <a:solidFill>
            <a:schemeClr val="hlink"/>
          </a:solidFill>
          <a:latin typeface="+mn-lt"/>
        </a:defRPr>
      </a:lvl2pPr>
      <a:lvl3pPr marL="1143000" indent="-228600" algn="l" rtl="0" fontAlgn="base">
        <a:lnSpc>
          <a:spcPct val="110000"/>
        </a:lnSpc>
        <a:spcBef>
          <a:spcPct val="20000"/>
        </a:spcBef>
        <a:spcAft>
          <a:spcPct val="0"/>
        </a:spcAft>
        <a:buChar char="•"/>
        <a:defRPr sz="2800">
          <a:solidFill>
            <a:schemeClr val="bg1"/>
          </a:solidFill>
          <a:latin typeface="+mn-lt"/>
        </a:defRPr>
      </a:lvl3pPr>
      <a:lvl4pPr marL="1600200" indent="-228600" algn="l" rtl="0" fontAlgn="base">
        <a:lnSpc>
          <a:spcPct val="110000"/>
        </a:lnSpc>
        <a:spcBef>
          <a:spcPct val="20000"/>
        </a:spcBef>
        <a:spcAft>
          <a:spcPct val="0"/>
        </a:spcAft>
        <a:buChar char="–"/>
        <a:defRPr sz="2800" i="1">
          <a:solidFill>
            <a:schemeClr val="bg1"/>
          </a:solidFill>
          <a:latin typeface="+mn-lt"/>
        </a:defRPr>
      </a:lvl4pPr>
      <a:lvl5pPr marL="2057400" indent="-228600" algn="l" rtl="0" fontAlgn="base">
        <a:lnSpc>
          <a:spcPct val="110000"/>
        </a:lnSpc>
        <a:spcBef>
          <a:spcPct val="20000"/>
        </a:spcBef>
        <a:spcAft>
          <a:spcPct val="0"/>
        </a:spcAft>
        <a:buChar char="»"/>
        <a:defRPr sz="2400" i="1">
          <a:solidFill>
            <a:schemeClr val="bg1"/>
          </a:solidFill>
          <a:latin typeface="+mn-lt"/>
        </a:defRPr>
      </a:lvl5pPr>
      <a:lvl6pPr marL="2514600" indent="-228600" algn="l" rtl="0" fontAlgn="base">
        <a:lnSpc>
          <a:spcPct val="110000"/>
        </a:lnSpc>
        <a:spcBef>
          <a:spcPct val="20000"/>
        </a:spcBef>
        <a:spcAft>
          <a:spcPct val="0"/>
        </a:spcAft>
        <a:buChar char="»"/>
        <a:defRPr sz="2400" i="1">
          <a:solidFill>
            <a:schemeClr val="bg1"/>
          </a:solidFill>
          <a:latin typeface="+mn-lt"/>
        </a:defRPr>
      </a:lvl6pPr>
      <a:lvl7pPr marL="2971800" indent="-228600" algn="l" rtl="0" fontAlgn="base">
        <a:lnSpc>
          <a:spcPct val="110000"/>
        </a:lnSpc>
        <a:spcBef>
          <a:spcPct val="20000"/>
        </a:spcBef>
        <a:spcAft>
          <a:spcPct val="0"/>
        </a:spcAft>
        <a:buChar char="»"/>
        <a:defRPr sz="2400" i="1">
          <a:solidFill>
            <a:schemeClr val="bg1"/>
          </a:solidFill>
          <a:latin typeface="+mn-lt"/>
        </a:defRPr>
      </a:lvl7pPr>
      <a:lvl8pPr marL="3429000" indent="-228600" algn="l" rtl="0" fontAlgn="base">
        <a:lnSpc>
          <a:spcPct val="110000"/>
        </a:lnSpc>
        <a:spcBef>
          <a:spcPct val="20000"/>
        </a:spcBef>
        <a:spcAft>
          <a:spcPct val="0"/>
        </a:spcAft>
        <a:buChar char="»"/>
        <a:defRPr sz="2400" i="1">
          <a:solidFill>
            <a:schemeClr val="bg1"/>
          </a:solidFill>
          <a:latin typeface="+mn-lt"/>
        </a:defRPr>
      </a:lvl8pPr>
      <a:lvl9pPr marL="3886200" indent="-228600" algn="l" rtl="0" fontAlgn="base">
        <a:lnSpc>
          <a:spcPct val="110000"/>
        </a:lnSpc>
        <a:spcBef>
          <a:spcPct val="20000"/>
        </a:spcBef>
        <a:spcAft>
          <a:spcPct val="0"/>
        </a:spcAft>
        <a:buChar char="»"/>
        <a:defRPr sz="2400" i="1">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Pr>
        <a:solidFill>
          <a:srgbClr val="002060"/>
        </a:solidFill>
        <a:effectLst/>
      </p:bgPr>
    </p:bg>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bwMode="auto">
          <a:xfrm>
            <a:off x="685800" y="457200"/>
            <a:ext cx="7772400" cy="8572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115715" name="Rectangle 3"/>
          <p:cNvSpPr>
            <a:spLocks noGrp="1" noChangeArrowheads="1"/>
          </p:cNvSpPr>
          <p:nvPr>
            <p:ph type="body" idx="1"/>
          </p:nvPr>
        </p:nvSpPr>
        <p:spPr bwMode="auto">
          <a:xfrm>
            <a:off x="685800" y="1485900"/>
            <a:ext cx="7772400" cy="30861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grpSp>
        <p:nvGrpSpPr>
          <p:cNvPr id="115717" name="Group 5"/>
          <p:cNvGrpSpPr>
            <a:grpSpLocks/>
          </p:cNvGrpSpPr>
          <p:nvPr/>
        </p:nvGrpSpPr>
        <p:grpSpPr bwMode="auto">
          <a:xfrm>
            <a:off x="427041" y="4410077"/>
            <a:ext cx="434975" cy="553641"/>
            <a:chOff x="269" y="3704"/>
            <a:chExt cx="274" cy="465"/>
          </a:xfrm>
        </p:grpSpPr>
        <p:pic>
          <p:nvPicPr>
            <p:cNvPr id="115718" name="Picture 3" descr="C:\Documents and Settings\mgaffney\Desktop\Matthew G\NHS_(white).png"/>
            <p:cNvPicPr>
              <a:picLocks noChangeAspect="1" noChangeArrowheads="1"/>
            </p:cNvPicPr>
            <p:nvPr/>
          </p:nvPicPr>
          <p:blipFill>
            <a:blip r:embed="rId15"/>
            <a:srcRect/>
            <a:stretch>
              <a:fillRect/>
            </a:stretch>
          </p:blipFill>
          <p:spPr bwMode="auto">
            <a:xfrm>
              <a:off x="290" y="4073"/>
              <a:ext cx="230" cy="96"/>
            </a:xfrm>
            <a:prstGeom prst="rect">
              <a:avLst/>
            </a:prstGeom>
            <a:noFill/>
            <a:ln w="9525">
              <a:noFill/>
              <a:miter lim="800000"/>
              <a:headEnd/>
              <a:tailEnd/>
            </a:ln>
          </p:spPr>
        </p:pic>
        <p:pic>
          <p:nvPicPr>
            <p:cNvPr id="115719" name="Picture 7" descr="crest_white_large_anti-aliased"/>
            <p:cNvPicPr>
              <a:picLocks noChangeAspect="1" noChangeArrowheads="1"/>
            </p:cNvPicPr>
            <p:nvPr/>
          </p:nvPicPr>
          <p:blipFill>
            <a:blip r:embed="rId16" cstate="print"/>
            <a:srcRect/>
            <a:stretch>
              <a:fillRect/>
            </a:stretch>
          </p:blipFill>
          <p:spPr bwMode="auto">
            <a:xfrm>
              <a:off x="269" y="3704"/>
              <a:ext cx="274" cy="303"/>
            </a:xfrm>
            <a:prstGeom prst="rect">
              <a:avLst/>
            </a:prstGeom>
            <a:noFill/>
          </p:spPr>
        </p:pic>
      </p:grpSp>
      <p:sp>
        <p:nvSpPr>
          <p:cNvPr id="9" name="Rectangle 8"/>
          <p:cNvSpPr>
            <a:spLocks noChangeArrowheads="1"/>
          </p:cNvSpPr>
          <p:nvPr/>
        </p:nvSpPr>
        <p:spPr bwMode="auto">
          <a:xfrm>
            <a:off x="703281" y="195263"/>
            <a:ext cx="1131887" cy="114300"/>
          </a:xfrm>
          <a:prstGeom prst="rect">
            <a:avLst/>
          </a:prstGeom>
          <a:noFill/>
          <a:ln w="9525" algn="ctr">
            <a:noFill/>
            <a:miter lim="800000"/>
            <a:headEnd/>
            <a:tailEnd/>
          </a:ln>
          <a:effectLst/>
        </p:spPr>
        <p:txBody>
          <a:bodyPr lIns="0" tIns="0" rIns="0" bIns="0"/>
          <a:lstStyle/>
          <a:p>
            <a:r>
              <a:rPr lang="en-GB" sz="800">
                <a:solidFill>
                  <a:srgbClr val="FFFFFF"/>
                </a:solidFill>
                <a:latin typeface="Georgia" pitchFamily="18" charset="0"/>
              </a:rPr>
              <a:t>The Royal Marsden</a:t>
            </a:r>
          </a:p>
        </p:txBody>
      </p:sp>
      <p:sp>
        <p:nvSpPr>
          <p:cNvPr id="115721" name="Line 9"/>
          <p:cNvSpPr>
            <a:spLocks noChangeShapeType="1"/>
          </p:cNvSpPr>
          <p:nvPr/>
        </p:nvSpPr>
        <p:spPr bwMode="auto">
          <a:xfrm>
            <a:off x="0" y="165497"/>
            <a:ext cx="750888" cy="0"/>
          </a:xfrm>
          <a:prstGeom prst="line">
            <a:avLst/>
          </a:prstGeom>
          <a:noFill/>
          <a:ln w="3810">
            <a:solidFill>
              <a:srgbClr val="660066"/>
            </a:solidFill>
            <a:round/>
            <a:headEnd/>
            <a:tailEnd/>
          </a:ln>
          <a:effectLst/>
        </p:spPr>
        <p:txBody>
          <a:bodyPr/>
          <a:lstStyle/>
          <a:p>
            <a:endParaRPr lang="en-GB">
              <a:solidFill>
                <a:srgbClr val="000000"/>
              </a:solidFill>
            </a:endParaRPr>
          </a:p>
        </p:txBody>
      </p:sp>
      <p:sp>
        <p:nvSpPr>
          <p:cNvPr id="115722" name="Line 10"/>
          <p:cNvSpPr>
            <a:spLocks noChangeShapeType="1"/>
          </p:cNvSpPr>
          <p:nvPr/>
        </p:nvSpPr>
        <p:spPr bwMode="auto">
          <a:xfrm>
            <a:off x="0" y="1437085"/>
            <a:ext cx="750888" cy="0"/>
          </a:xfrm>
          <a:prstGeom prst="line">
            <a:avLst/>
          </a:prstGeom>
          <a:noFill/>
          <a:ln w="3810">
            <a:solidFill>
              <a:srgbClr val="660066"/>
            </a:solidFill>
            <a:round/>
            <a:headEnd/>
            <a:tailEnd/>
          </a:ln>
          <a:effectLst/>
        </p:spPr>
        <p:txBody>
          <a:bodyPr/>
          <a:lstStyle/>
          <a:p>
            <a:endParaRPr lang="en-GB">
              <a:solidFill>
                <a:srgbClr val="000000"/>
              </a:solidFill>
            </a:endParaRPr>
          </a:p>
        </p:txBody>
      </p:sp>
    </p:spTree>
    <p:extLst>
      <p:ext uri="{BB962C8B-B14F-4D97-AF65-F5344CB8AC3E}">
        <p14:creationId xmlns:p14="http://schemas.microsoft.com/office/powerpoint/2010/main" val="3686969241"/>
      </p:ext>
    </p:extLst>
  </p:cSld>
  <p:clrMap bg1="lt1" tx1="dk1" bg2="lt2" tx2="dk2" accent1="accent1" accent2="accent2" accent3="accent3" accent4="accent4" accent5="accent5" accent6="accent6" hlink="hlink" folHlink="folHlink"/>
  <p:sldLayoutIdLst>
    <p:sldLayoutId id="2147484328" r:id="rId1"/>
    <p:sldLayoutId id="2147484329" r:id="rId2"/>
    <p:sldLayoutId id="2147484330" r:id="rId3"/>
    <p:sldLayoutId id="2147484331" r:id="rId4"/>
    <p:sldLayoutId id="2147484332" r:id="rId5"/>
    <p:sldLayoutId id="2147484333" r:id="rId6"/>
    <p:sldLayoutId id="2147484334" r:id="rId7"/>
    <p:sldLayoutId id="2147484335" r:id="rId8"/>
    <p:sldLayoutId id="2147484336" r:id="rId9"/>
    <p:sldLayoutId id="2147484337" r:id="rId10"/>
    <p:sldLayoutId id="2147484338" r:id="rId11"/>
    <p:sldLayoutId id="2147484339" r:id="rId12"/>
    <p:sldLayoutId id="2147484340" r:id="rId13"/>
  </p:sldLayoutIdLst>
  <p:txStyles>
    <p:titleStyle>
      <a:lvl1pPr algn="ctr" rtl="0" fontAlgn="base">
        <a:spcBef>
          <a:spcPct val="0"/>
        </a:spcBef>
        <a:spcAft>
          <a:spcPct val="0"/>
        </a:spcAft>
        <a:defRPr sz="4400">
          <a:solidFill>
            <a:schemeClr val="accent1"/>
          </a:solidFill>
          <a:latin typeface="+mj-lt"/>
          <a:ea typeface="+mj-ea"/>
          <a:cs typeface="+mj-cs"/>
        </a:defRPr>
      </a:lvl1pPr>
      <a:lvl2pPr algn="ctr" rtl="0" fontAlgn="base">
        <a:spcBef>
          <a:spcPct val="0"/>
        </a:spcBef>
        <a:spcAft>
          <a:spcPct val="0"/>
        </a:spcAft>
        <a:defRPr sz="4400">
          <a:solidFill>
            <a:schemeClr val="accent1"/>
          </a:solidFill>
          <a:latin typeface="Arial" charset="0"/>
        </a:defRPr>
      </a:lvl2pPr>
      <a:lvl3pPr algn="ctr" rtl="0" fontAlgn="base">
        <a:spcBef>
          <a:spcPct val="0"/>
        </a:spcBef>
        <a:spcAft>
          <a:spcPct val="0"/>
        </a:spcAft>
        <a:defRPr sz="4400">
          <a:solidFill>
            <a:schemeClr val="accent1"/>
          </a:solidFill>
          <a:latin typeface="Arial" charset="0"/>
        </a:defRPr>
      </a:lvl3pPr>
      <a:lvl4pPr algn="ctr" rtl="0" fontAlgn="base">
        <a:spcBef>
          <a:spcPct val="0"/>
        </a:spcBef>
        <a:spcAft>
          <a:spcPct val="0"/>
        </a:spcAft>
        <a:defRPr sz="4400">
          <a:solidFill>
            <a:schemeClr val="accent1"/>
          </a:solidFill>
          <a:latin typeface="Arial" charset="0"/>
        </a:defRPr>
      </a:lvl4pPr>
      <a:lvl5pPr algn="ctr" rtl="0" fontAlgn="base">
        <a:spcBef>
          <a:spcPct val="0"/>
        </a:spcBef>
        <a:spcAft>
          <a:spcPct val="0"/>
        </a:spcAft>
        <a:defRPr sz="4400">
          <a:solidFill>
            <a:schemeClr val="accent1"/>
          </a:solidFill>
          <a:latin typeface="Arial" charset="0"/>
        </a:defRPr>
      </a:lvl5pPr>
      <a:lvl6pPr marL="457200" algn="ctr" rtl="0" fontAlgn="base">
        <a:spcBef>
          <a:spcPct val="0"/>
        </a:spcBef>
        <a:spcAft>
          <a:spcPct val="0"/>
        </a:spcAft>
        <a:defRPr sz="4400">
          <a:solidFill>
            <a:schemeClr val="accent1"/>
          </a:solidFill>
          <a:latin typeface="Arial" charset="0"/>
        </a:defRPr>
      </a:lvl6pPr>
      <a:lvl7pPr marL="914400" algn="ctr" rtl="0" fontAlgn="base">
        <a:spcBef>
          <a:spcPct val="0"/>
        </a:spcBef>
        <a:spcAft>
          <a:spcPct val="0"/>
        </a:spcAft>
        <a:defRPr sz="4400">
          <a:solidFill>
            <a:schemeClr val="accent1"/>
          </a:solidFill>
          <a:latin typeface="Arial" charset="0"/>
        </a:defRPr>
      </a:lvl7pPr>
      <a:lvl8pPr marL="1371600" algn="ctr" rtl="0" fontAlgn="base">
        <a:spcBef>
          <a:spcPct val="0"/>
        </a:spcBef>
        <a:spcAft>
          <a:spcPct val="0"/>
        </a:spcAft>
        <a:defRPr sz="4400">
          <a:solidFill>
            <a:schemeClr val="accent1"/>
          </a:solidFill>
          <a:latin typeface="Arial" charset="0"/>
        </a:defRPr>
      </a:lvl8pPr>
      <a:lvl9pPr marL="1828800" algn="ctr" rtl="0" fontAlgn="base">
        <a:spcBef>
          <a:spcPct val="0"/>
        </a:spcBef>
        <a:spcAft>
          <a:spcPct val="0"/>
        </a:spcAft>
        <a:defRPr sz="4400">
          <a:solidFill>
            <a:schemeClr val="accent1"/>
          </a:solidFill>
          <a:latin typeface="Arial" charset="0"/>
        </a:defRPr>
      </a:lvl9pPr>
    </p:titleStyle>
    <p:bodyStyle>
      <a:lvl1pPr marL="342900" indent="-342900" algn="l" rtl="0" fontAlgn="base">
        <a:lnSpc>
          <a:spcPct val="110000"/>
        </a:lnSpc>
        <a:spcBef>
          <a:spcPct val="20000"/>
        </a:spcBef>
        <a:spcAft>
          <a:spcPct val="0"/>
        </a:spcAft>
        <a:buClr>
          <a:srgbClr val="FF0000"/>
        </a:buClr>
        <a:buChar char="•"/>
        <a:defRPr sz="3600">
          <a:solidFill>
            <a:schemeClr val="bg1"/>
          </a:solidFill>
          <a:latin typeface="+mn-lt"/>
          <a:ea typeface="+mn-ea"/>
          <a:cs typeface="+mn-cs"/>
        </a:defRPr>
      </a:lvl1pPr>
      <a:lvl2pPr marL="742950" indent="-285750" algn="l" rtl="0" fontAlgn="base">
        <a:lnSpc>
          <a:spcPct val="110000"/>
        </a:lnSpc>
        <a:spcBef>
          <a:spcPct val="20000"/>
        </a:spcBef>
        <a:spcAft>
          <a:spcPct val="0"/>
        </a:spcAft>
        <a:buClr>
          <a:srgbClr val="FF0000"/>
        </a:buClr>
        <a:buSzPct val="35000"/>
        <a:buFont typeface="Monotype Sorts" pitchFamily="2" charset="2"/>
        <a:buChar char="l"/>
        <a:defRPr sz="3200">
          <a:solidFill>
            <a:schemeClr val="hlink"/>
          </a:solidFill>
          <a:latin typeface="+mn-lt"/>
        </a:defRPr>
      </a:lvl2pPr>
      <a:lvl3pPr marL="1143000" indent="-228600" algn="l" rtl="0" fontAlgn="base">
        <a:lnSpc>
          <a:spcPct val="110000"/>
        </a:lnSpc>
        <a:spcBef>
          <a:spcPct val="20000"/>
        </a:spcBef>
        <a:spcAft>
          <a:spcPct val="0"/>
        </a:spcAft>
        <a:buChar char="•"/>
        <a:defRPr sz="2800">
          <a:solidFill>
            <a:schemeClr val="bg1"/>
          </a:solidFill>
          <a:latin typeface="+mn-lt"/>
        </a:defRPr>
      </a:lvl3pPr>
      <a:lvl4pPr marL="1600200" indent="-228600" algn="l" rtl="0" fontAlgn="base">
        <a:lnSpc>
          <a:spcPct val="110000"/>
        </a:lnSpc>
        <a:spcBef>
          <a:spcPct val="20000"/>
        </a:spcBef>
        <a:spcAft>
          <a:spcPct val="0"/>
        </a:spcAft>
        <a:buChar char="–"/>
        <a:defRPr sz="2800" i="1">
          <a:solidFill>
            <a:schemeClr val="bg1"/>
          </a:solidFill>
          <a:latin typeface="+mn-lt"/>
        </a:defRPr>
      </a:lvl4pPr>
      <a:lvl5pPr marL="2057400" indent="-228600" algn="l" rtl="0" fontAlgn="base">
        <a:lnSpc>
          <a:spcPct val="110000"/>
        </a:lnSpc>
        <a:spcBef>
          <a:spcPct val="20000"/>
        </a:spcBef>
        <a:spcAft>
          <a:spcPct val="0"/>
        </a:spcAft>
        <a:buChar char="»"/>
        <a:defRPr sz="2400" i="1">
          <a:solidFill>
            <a:schemeClr val="bg1"/>
          </a:solidFill>
          <a:latin typeface="+mn-lt"/>
        </a:defRPr>
      </a:lvl5pPr>
      <a:lvl6pPr marL="2514600" indent="-228600" algn="l" rtl="0" fontAlgn="base">
        <a:lnSpc>
          <a:spcPct val="110000"/>
        </a:lnSpc>
        <a:spcBef>
          <a:spcPct val="20000"/>
        </a:spcBef>
        <a:spcAft>
          <a:spcPct val="0"/>
        </a:spcAft>
        <a:buChar char="»"/>
        <a:defRPr sz="2400" i="1">
          <a:solidFill>
            <a:schemeClr val="bg1"/>
          </a:solidFill>
          <a:latin typeface="+mn-lt"/>
        </a:defRPr>
      </a:lvl6pPr>
      <a:lvl7pPr marL="2971800" indent="-228600" algn="l" rtl="0" fontAlgn="base">
        <a:lnSpc>
          <a:spcPct val="110000"/>
        </a:lnSpc>
        <a:spcBef>
          <a:spcPct val="20000"/>
        </a:spcBef>
        <a:spcAft>
          <a:spcPct val="0"/>
        </a:spcAft>
        <a:buChar char="»"/>
        <a:defRPr sz="2400" i="1">
          <a:solidFill>
            <a:schemeClr val="bg1"/>
          </a:solidFill>
          <a:latin typeface="+mn-lt"/>
        </a:defRPr>
      </a:lvl7pPr>
      <a:lvl8pPr marL="3429000" indent="-228600" algn="l" rtl="0" fontAlgn="base">
        <a:lnSpc>
          <a:spcPct val="110000"/>
        </a:lnSpc>
        <a:spcBef>
          <a:spcPct val="20000"/>
        </a:spcBef>
        <a:spcAft>
          <a:spcPct val="0"/>
        </a:spcAft>
        <a:buChar char="»"/>
        <a:defRPr sz="2400" i="1">
          <a:solidFill>
            <a:schemeClr val="bg1"/>
          </a:solidFill>
          <a:latin typeface="+mn-lt"/>
        </a:defRPr>
      </a:lvl8pPr>
      <a:lvl9pPr marL="3886200" indent="-228600" algn="l" rtl="0" fontAlgn="base">
        <a:lnSpc>
          <a:spcPct val="110000"/>
        </a:lnSpc>
        <a:spcBef>
          <a:spcPct val="20000"/>
        </a:spcBef>
        <a:spcAft>
          <a:spcPct val="0"/>
        </a:spcAft>
        <a:buChar char="»"/>
        <a:defRPr sz="2400" i="1">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rgbClr val="FFFDF0"/>
        </a:solidFill>
        <a:effectLst/>
      </p:bgPr>
    </p:bg>
    <p:spTree>
      <p:nvGrpSpPr>
        <p:cNvPr id="1" name=""/>
        <p:cNvGrpSpPr/>
        <p:nvPr/>
      </p:nvGrpSpPr>
      <p:grpSpPr>
        <a:xfrm>
          <a:off x="0" y="0"/>
          <a:ext cx="0" cy="0"/>
          <a:chOff x="0" y="0"/>
          <a:chExt cx="0" cy="0"/>
        </a:xfrm>
      </p:grpSpPr>
      <p:pic>
        <p:nvPicPr>
          <p:cNvPr id="4" name="Picture 3" descr="College_Powerpoint_Background_16-9.png"/>
          <p:cNvPicPr>
            <a:picLocks noChangeAspect="1"/>
          </p:cNvPicPr>
          <p:nvPr userDrawn="1"/>
        </p:nvPicPr>
        <p:blipFill>
          <a:blip r:embed="rId22" cstate="print">
            <a:extLst>
              <a:ext uri="{28A0092B-C50C-407E-A947-70E740481C1C}">
                <a14:useLocalDpi xmlns:a14="http://schemas.microsoft.com/office/drawing/2010/main" val="0"/>
              </a:ext>
            </a:extLst>
          </a:blip>
          <a:stretch>
            <a:fillRect/>
          </a:stretch>
        </p:blipFill>
        <p:spPr>
          <a:xfrm>
            <a:off x="2" y="0"/>
            <a:ext cx="9135879" cy="5143500"/>
          </a:xfrm>
          <a:prstGeom prst="rect">
            <a:avLst/>
          </a:prstGeom>
        </p:spPr>
      </p:pic>
      <p:sp>
        <p:nvSpPr>
          <p:cNvPr id="3" name="Text Placeholder 2"/>
          <p:cNvSpPr>
            <a:spLocks noGrp="1"/>
          </p:cNvSpPr>
          <p:nvPr>
            <p:ph type="body" idx="1"/>
          </p:nvPr>
        </p:nvSpPr>
        <p:spPr>
          <a:xfrm>
            <a:off x="457200" y="1759937"/>
            <a:ext cx="8229600" cy="2613435"/>
          </a:xfrm>
          <a:prstGeom prst="rect">
            <a:avLst/>
          </a:prstGeom>
        </p:spPr>
        <p:txBody>
          <a:bodyPr vert="horz" lIns="0" tIns="0" rIns="0" bIns="0" rtlCol="0">
            <a:no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2" name="Title Placeholder 1"/>
          <p:cNvSpPr>
            <a:spLocks noGrp="1"/>
          </p:cNvSpPr>
          <p:nvPr>
            <p:ph type="title"/>
          </p:nvPr>
        </p:nvSpPr>
        <p:spPr>
          <a:xfrm>
            <a:off x="457200" y="1115933"/>
            <a:ext cx="8229600" cy="380667"/>
          </a:xfrm>
          <a:prstGeom prst="rect">
            <a:avLst/>
          </a:prstGeom>
        </p:spPr>
        <p:txBody>
          <a:bodyPr vert="horz" lIns="0" tIns="45720" rIns="0" bIns="0" rtlCol="0" anchor="ctr">
            <a:noAutofit/>
          </a:bodyPr>
          <a:lstStyle/>
          <a:p>
            <a:r>
              <a:rPr lang="en-GB" dirty="0"/>
              <a:t>Click to edit Master title style</a:t>
            </a:r>
            <a:endParaRPr lang="en-US" dirty="0"/>
          </a:p>
        </p:txBody>
      </p:sp>
    </p:spTree>
    <p:extLst>
      <p:ext uri="{BB962C8B-B14F-4D97-AF65-F5344CB8AC3E}">
        <p14:creationId xmlns:p14="http://schemas.microsoft.com/office/powerpoint/2010/main" val="15915715"/>
      </p:ext>
    </p:extLst>
  </p:cSld>
  <p:clrMap bg1="lt1" tx1="dk1" bg2="lt2" tx2="dk2" accent1="accent1" accent2="accent2" accent3="accent3" accent4="accent4" accent5="accent5" accent6="accent6" hlink="hlink" folHlink="folHlink"/>
  <p:sldLayoutIdLst>
    <p:sldLayoutId id="2147484520" r:id="rId1"/>
    <p:sldLayoutId id="2147484521" r:id="rId2"/>
    <p:sldLayoutId id="2147484522" r:id="rId3"/>
    <p:sldLayoutId id="2147484523" r:id="rId4"/>
    <p:sldLayoutId id="2147484524" r:id="rId5"/>
    <p:sldLayoutId id="2147484525" r:id="rId6"/>
    <p:sldLayoutId id="2147484526" r:id="rId7"/>
    <p:sldLayoutId id="2147484527" r:id="rId8"/>
    <p:sldLayoutId id="2147484528" r:id="rId9"/>
    <p:sldLayoutId id="2147484529" r:id="rId10"/>
    <p:sldLayoutId id="2147484530" r:id="rId11"/>
    <p:sldLayoutId id="2147484531" r:id="rId12"/>
    <p:sldLayoutId id="2147484532" r:id="rId13"/>
    <p:sldLayoutId id="2147484533" r:id="rId14"/>
    <p:sldLayoutId id="2147484534" r:id="rId15"/>
    <p:sldLayoutId id="2147484535" r:id="rId16"/>
    <p:sldLayoutId id="2147484536" r:id="rId17"/>
    <p:sldLayoutId id="2147484537" r:id="rId18"/>
    <p:sldLayoutId id="2147484538" r:id="rId19"/>
    <p:sldLayoutId id="2147484539" r:id="rId20"/>
  </p:sldLayoutIdLst>
  <p:hf hdr="0"/>
  <p:txStyles>
    <p:titleStyle>
      <a:lvl1pPr algn="l" defTabSz="342892" rtl="0" eaLnBrk="1" latinLnBrk="0" hangingPunct="1">
        <a:spcBef>
          <a:spcPct val="0"/>
        </a:spcBef>
        <a:buNone/>
        <a:defRPr sz="1800" b="1" kern="1200">
          <a:solidFill>
            <a:srgbClr val="003E74"/>
          </a:solidFill>
          <a:latin typeface="Arial"/>
          <a:ea typeface="+mj-ea"/>
          <a:cs typeface="Arial"/>
        </a:defRPr>
      </a:lvl1pPr>
    </p:titleStyle>
    <p:bodyStyle>
      <a:lvl1pPr marL="257168" indent="-257168" algn="l" defTabSz="342892" rtl="0" eaLnBrk="1" latinLnBrk="0" hangingPunct="1">
        <a:spcBef>
          <a:spcPct val="20000"/>
        </a:spcBef>
        <a:buClr>
          <a:srgbClr val="002548"/>
        </a:buClr>
        <a:buFont typeface="Arial"/>
        <a:buChar char="•"/>
        <a:defRPr sz="1350" kern="1200">
          <a:solidFill>
            <a:schemeClr val="tx1"/>
          </a:solidFill>
          <a:latin typeface="Arial"/>
          <a:ea typeface="+mn-ea"/>
          <a:cs typeface="Arial"/>
        </a:defRPr>
      </a:lvl1pPr>
      <a:lvl2pPr marL="557199" indent="-214308" algn="l" defTabSz="342892" rtl="0" eaLnBrk="1" latinLnBrk="0" hangingPunct="1">
        <a:spcBef>
          <a:spcPct val="20000"/>
        </a:spcBef>
        <a:buClr>
          <a:srgbClr val="002548"/>
        </a:buClr>
        <a:buFont typeface="Arial"/>
        <a:buChar char="–"/>
        <a:defRPr sz="1350" kern="1200">
          <a:solidFill>
            <a:schemeClr val="tx1"/>
          </a:solidFill>
          <a:latin typeface="Arial"/>
          <a:ea typeface="+mn-ea"/>
          <a:cs typeface="Arial"/>
        </a:defRPr>
      </a:lvl2pPr>
      <a:lvl3pPr marL="857228" indent="-171446" algn="l" defTabSz="342892" rtl="0" eaLnBrk="1" latinLnBrk="0" hangingPunct="1">
        <a:spcBef>
          <a:spcPct val="20000"/>
        </a:spcBef>
        <a:buClr>
          <a:srgbClr val="002548"/>
        </a:buClr>
        <a:buFont typeface="Arial"/>
        <a:buChar char="•"/>
        <a:defRPr sz="900" kern="1200">
          <a:solidFill>
            <a:schemeClr val="tx1"/>
          </a:solidFill>
          <a:latin typeface="Arial"/>
          <a:ea typeface="+mn-ea"/>
          <a:cs typeface="Arial"/>
        </a:defRPr>
      </a:lvl3pPr>
      <a:lvl4pPr marL="1200120" indent="-171446" algn="l" defTabSz="342892" rtl="0" eaLnBrk="1" latinLnBrk="0" hangingPunct="1">
        <a:spcBef>
          <a:spcPct val="20000"/>
        </a:spcBef>
        <a:buClr>
          <a:srgbClr val="002548"/>
        </a:buClr>
        <a:buFont typeface="Arial"/>
        <a:buChar char="–"/>
        <a:defRPr sz="900" kern="1200">
          <a:solidFill>
            <a:schemeClr val="tx1"/>
          </a:solidFill>
          <a:latin typeface="Arial"/>
          <a:ea typeface="+mn-ea"/>
          <a:cs typeface="Arial"/>
        </a:defRPr>
      </a:lvl4pPr>
      <a:lvl5pPr marL="1543012" indent="-171446" algn="l" defTabSz="342892" rtl="0" eaLnBrk="1" latinLnBrk="0" hangingPunct="1">
        <a:spcBef>
          <a:spcPct val="20000"/>
        </a:spcBef>
        <a:buClr>
          <a:srgbClr val="002548"/>
        </a:buClr>
        <a:buFont typeface="Arial"/>
        <a:buChar char="»"/>
        <a:defRPr sz="900" kern="1200">
          <a:solidFill>
            <a:schemeClr val="tx1"/>
          </a:solidFill>
          <a:latin typeface="Arial"/>
          <a:ea typeface="+mn-ea"/>
          <a:cs typeface="Arial"/>
        </a:defRPr>
      </a:lvl5pPr>
      <a:lvl6pPr marL="1885903" indent="-171446" algn="l" defTabSz="342892" rtl="0" eaLnBrk="1" latinLnBrk="0" hangingPunct="1">
        <a:spcBef>
          <a:spcPct val="20000"/>
        </a:spcBef>
        <a:buFont typeface="Arial"/>
        <a:buChar char="•"/>
        <a:defRPr sz="1500" kern="1200">
          <a:solidFill>
            <a:schemeClr val="tx1"/>
          </a:solidFill>
          <a:latin typeface="+mn-lt"/>
          <a:ea typeface="+mn-ea"/>
          <a:cs typeface="+mn-cs"/>
        </a:defRPr>
      </a:lvl6pPr>
      <a:lvl7pPr marL="2228795" indent="-171446" algn="l" defTabSz="342892" rtl="0" eaLnBrk="1" latinLnBrk="0" hangingPunct="1">
        <a:spcBef>
          <a:spcPct val="20000"/>
        </a:spcBef>
        <a:buFont typeface="Arial"/>
        <a:buChar char="•"/>
        <a:defRPr sz="1500" kern="1200">
          <a:solidFill>
            <a:schemeClr val="tx1"/>
          </a:solidFill>
          <a:latin typeface="+mn-lt"/>
          <a:ea typeface="+mn-ea"/>
          <a:cs typeface="+mn-cs"/>
        </a:defRPr>
      </a:lvl7pPr>
      <a:lvl8pPr marL="2571686" indent="-171446" algn="l" defTabSz="342892" rtl="0" eaLnBrk="1" latinLnBrk="0" hangingPunct="1">
        <a:spcBef>
          <a:spcPct val="20000"/>
        </a:spcBef>
        <a:buFont typeface="Arial"/>
        <a:buChar char="•"/>
        <a:defRPr sz="1500" kern="1200">
          <a:solidFill>
            <a:schemeClr val="tx1"/>
          </a:solidFill>
          <a:latin typeface="+mn-lt"/>
          <a:ea typeface="+mn-ea"/>
          <a:cs typeface="+mn-cs"/>
        </a:defRPr>
      </a:lvl8pPr>
      <a:lvl9pPr marL="2914577" indent="-171446" algn="l" defTabSz="342892"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892" rtl="0" eaLnBrk="1" latinLnBrk="0" hangingPunct="1">
        <a:defRPr sz="1350" kern="1200">
          <a:solidFill>
            <a:schemeClr val="tx1"/>
          </a:solidFill>
          <a:latin typeface="+mn-lt"/>
          <a:ea typeface="+mn-ea"/>
          <a:cs typeface="+mn-cs"/>
        </a:defRPr>
      </a:lvl1pPr>
      <a:lvl2pPr marL="342892" algn="l" defTabSz="342892" rtl="0" eaLnBrk="1" latinLnBrk="0" hangingPunct="1">
        <a:defRPr sz="1350" kern="1200">
          <a:solidFill>
            <a:schemeClr val="tx1"/>
          </a:solidFill>
          <a:latin typeface="+mn-lt"/>
          <a:ea typeface="+mn-ea"/>
          <a:cs typeface="+mn-cs"/>
        </a:defRPr>
      </a:lvl2pPr>
      <a:lvl3pPr marL="685783" algn="l" defTabSz="342892" rtl="0" eaLnBrk="1" latinLnBrk="0" hangingPunct="1">
        <a:defRPr sz="1350" kern="1200">
          <a:solidFill>
            <a:schemeClr val="tx1"/>
          </a:solidFill>
          <a:latin typeface="+mn-lt"/>
          <a:ea typeface="+mn-ea"/>
          <a:cs typeface="+mn-cs"/>
        </a:defRPr>
      </a:lvl3pPr>
      <a:lvl4pPr marL="1028675" algn="l" defTabSz="342892" rtl="0" eaLnBrk="1" latinLnBrk="0" hangingPunct="1">
        <a:defRPr sz="1350" kern="1200">
          <a:solidFill>
            <a:schemeClr val="tx1"/>
          </a:solidFill>
          <a:latin typeface="+mn-lt"/>
          <a:ea typeface="+mn-ea"/>
          <a:cs typeface="+mn-cs"/>
        </a:defRPr>
      </a:lvl4pPr>
      <a:lvl5pPr marL="1371566" algn="l" defTabSz="342892" rtl="0" eaLnBrk="1" latinLnBrk="0" hangingPunct="1">
        <a:defRPr sz="1350" kern="1200">
          <a:solidFill>
            <a:schemeClr val="tx1"/>
          </a:solidFill>
          <a:latin typeface="+mn-lt"/>
          <a:ea typeface="+mn-ea"/>
          <a:cs typeface="+mn-cs"/>
        </a:defRPr>
      </a:lvl5pPr>
      <a:lvl6pPr marL="1714457" algn="l" defTabSz="342892" rtl="0" eaLnBrk="1" latinLnBrk="0" hangingPunct="1">
        <a:defRPr sz="1350" kern="1200">
          <a:solidFill>
            <a:schemeClr val="tx1"/>
          </a:solidFill>
          <a:latin typeface="+mn-lt"/>
          <a:ea typeface="+mn-ea"/>
          <a:cs typeface="+mn-cs"/>
        </a:defRPr>
      </a:lvl6pPr>
      <a:lvl7pPr marL="2057348" algn="l" defTabSz="342892" rtl="0" eaLnBrk="1" latinLnBrk="0" hangingPunct="1">
        <a:defRPr sz="1350" kern="1200">
          <a:solidFill>
            <a:schemeClr val="tx1"/>
          </a:solidFill>
          <a:latin typeface="+mn-lt"/>
          <a:ea typeface="+mn-ea"/>
          <a:cs typeface="+mn-cs"/>
        </a:defRPr>
      </a:lvl7pPr>
      <a:lvl8pPr marL="2400240" algn="l" defTabSz="342892" rtl="0" eaLnBrk="1" latinLnBrk="0" hangingPunct="1">
        <a:defRPr sz="1350" kern="1200">
          <a:solidFill>
            <a:schemeClr val="tx1"/>
          </a:solidFill>
          <a:latin typeface="+mn-lt"/>
          <a:ea typeface="+mn-ea"/>
          <a:cs typeface="+mn-cs"/>
        </a:defRPr>
      </a:lvl8pPr>
      <a:lvl9pPr marL="2743132" algn="l" defTabSz="342892"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51.xml"/></Relationships>
</file>

<file path=ppt/slides/_rels/slide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0.xml"/></Relationships>
</file>

<file path=ppt/slides/_rels/slide3.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oleObject" Target="../embeddings/oleObject1.bin"/><Relationship Id="rId1" Type="http://schemas.openxmlformats.org/officeDocument/2006/relationships/slideLayout" Target="../slideLayouts/slideLayout152.xml"/></Relationships>
</file>

<file path=ppt/slides/_rels/slide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157.xml"/></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152.xml"/><Relationship Id="rId4" Type="http://schemas.openxmlformats.org/officeDocument/2006/relationships/image" Target="../media/image17.jpeg"/></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152.xml"/><Relationship Id="rId4" Type="http://schemas.openxmlformats.org/officeDocument/2006/relationships/image" Target="../media/image19.jpeg"/></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57.xml"/></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4.xml"/><Relationship Id="rId1" Type="http://schemas.openxmlformats.org/officeDocument/2006/relationships/slideLayout" Target="../slideLayouts/slideLayout15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5.xml"/><Relationship Id="rId1" Type="http://schemas.openxmlformats.org/officeDocument/2006/relationships/slideLayout" Target="../slideLayouts/slideLayout152.xml"/><Relationship Id="rId4" Type="http://schemas.openxmlformats.org/officeDocument/2006/relationships/image" Target="../media/image23.wmf"/></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157.xml"/><Relationship Id="rId5" Type="http://schemas.openxmlformats.org/officeDocument/2006/relationships/image" Target="../media/image26.jpeg"/><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52.xml"/><Relationship Id="rId4" Type="http://schemas.openxmlformats.org/officeDocument/2006/relationships/image" Target="../media/image29.jpeg"/></Relationships>
</file>

<file path=ppt/slides/_rels/slide1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57.xml"/></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7.xml"/><Relationship Id="rId1" Type="http://schemas.openxmlformats.org/officeDocument/2006/relationships/slideLayout" Target="../slideLayouts/slideLayout153.xml"/><Relationship Id="rId4" Type="http://schemas.openxmlformats.org/officeDocument/2006/relationships/image" Target="../media/image3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3.xml"/></Relationships>
</file>

<file path=ppt/slides/_rels/slide1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57.xml"/></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57.xml"/></Relationships>
</file>

<file path=ppt/slides/_rels/slide1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5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57.xml"/><Relationship Id="rId1" Type="http://schemas.openxmlformats.org/officeDocument/2006/relationships/tags" Target="../tags/tag2.xml"/><Relationship Id="rId4" Type="http://schemas.openxmlformats.org/officeDocument/2006/relationships/image" Target="../media/image38.png"/></Relationships>
</file>

<file path=ppt/slides/_rels/slide19.xml.rels><?xml version="1.0" encoding="UTF-8" standalone="yes"?>
<Relationships xmlns="http://schemas.openxmlformats.org/package/2006/relationships"><Relationship Id="rId8" Type="http://schemas.openxmlformats.org/officeDocument/2006/relationships/oleObject" Target="../embeddings/oleObject5.bin"/><Relationship Id="rId3" Type="http://schemas.openxmlformats.org/officeDocument/2006/relationships/notesSlide" Target="../notesSlides/notesSlide9.xml"/><Relationship Id="rId7" Type="http://schemas.openxmlformats.org/officeDocument/2006/relationships/image" Target="../media/image40.png"/><Relationship Id="rId2" Type="http://schemas.openxmlformats.org/officeDocument/2006/relationships/slideLayout" Target="../slideLayouts/slideLayout161.xml"/><Relationship Id="rId1" Type="http://schemas.openxmlformats.org/officeDocument/2006/relationships/tags" Target="../tags/tag3.xml"/><Relationship Id="rId6" Type="http://schemas.openxmlformats.org/officeDocument/2006/relationships/oleObject" Target="../embeddings/oleObject4.bin"/><Relationship Id="rId5" Type="http://schemas.openxmlformats.org/officeDocument/2006/relationships/image" Target="../media/image39.png"/><Relationship Id="rId10" Type="http://schemas.openxmlformats.org/officeDocument/2006/relationships/image" Target="../media/image42.jpeg"/><Relationship Id="rId4" Type="http://schemas.openxmlformats.org/officeDocument/2006/relationships/oleObject" Target="../embeddings/oleObject3.bin"/><Relationship Id="rId9" Type="http://schemas.openxmlformats.org/officeDocument/2006/relationships/image" Target="../media/image4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3.xml"/></Relationships>
</file>

<file path=ppt/slides/_rels/slide2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157.xml"/></Relationships>
</file>

<file path=ppt/slides/_rels/slide2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png"/><Relationship Id="rId1" Type="http://schemas.openxmlformats.org/officeDocument/2006/relationships/slideLayout" Target="../slideLayouts/slideLayout155.xml"/><Relationship Id="rId4" Type="http://schemas.openxmlformats.org/officeDocument/2006/relationships/image" Target="../media/image47.jpeg"/></Relationships>
</file>

<file path=ppt/slides/_rels/slide2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0.xml"/><Relationship Id="rId1" Type="http://schemas.openxmlformats.org/officeDocument/2006/relationships/slideLayout" Target="../slideLayouts/slideLayout158.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24.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53.xml"/></Relationships>
</file>

<file path=ppt/slides/_rels/slide2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153.xml"/><Relationship Id="rId5" Type="http://schemas.openxmlformats.org/officeDocument/2006/relationships/image" Target="../media/image56.png"/><Relationship Id="rId4" Type="http://schemas.openxmlformats.org/officeDocument/2006/relationships/image" Target="../media/image55.png"/></Relationships>
</file>

<file path=ppt/slides/_rels/slide26.xml.rels><?xml version="1.0" encoding="UTF-8" standalone="yes"?>
<Relationships xmlns="http://schemas.openxmlformats.org/package/2006/relationships"><Relationship Id="rId8" Type="http://schemas.openxmlformats.org/officeDocument/2006/relationships/image" Target="../media/image62.jpeg"/><Relationship Id="rId3" Type="http://schemas.openxmlformats.org/officeDocument/2006/relationships/image" Target="../media/image57.jpeg"/><Relationship Id="rId7" Type="http://schemas.openxmlformats.org/officeDocument/2006/relationships/image" Target="../media/image61.png"/><Relationship Id="rId2" Type="http://schemas.openxmlformats.org/officeDocument/2006/relationships/notesSlide" Target="../notesSlides/notesSlide11.xml"/><Relationship Id="rId1" Type="http://schemas.openxmlformats.org/officeDocument/2006/relationships/slideLayout" Target="../slideLayouts/slideLayout153.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png"/></Relationships>
</file>

<file path=ppt/slides/_rels/slide2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12.xml"/><Relationship Id="rId1" Type="http://schemas.openxmlformats.org/officeDocument/2006/relationships/slideLayout" Target="../slideLayouts/slideLayout153.xml"/><Relationship Id="rId4" Type="http://schemas.openxmlformats.org/officeDocument/2006/relationships/image" Target="../media/image64.png"/></Relationships>
</file>

<file path=ppt/slides/_rels/slide28.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14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57.xml"/></Relationships>
</file>

<file path=ppt/slides/_rels/slide3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159.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57.xml"/></Relationships>
</file>

<file path=ppt/slides/_rels/slide32.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13.xml"/><Relationship Id="rId1" Type="http://schemas.openxmlformats.org/officeDocument/2006/relationships/slideLayout" Target="../slideLayouts/slideLayout157.xml"/><Relationship Id="rId4" Type="http://schemas.openxmlformats.org/officeDocument/2006/relationships/image" Target="../media/image72.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5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5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57363" y="1152526"/>
            <a:ext cx="5829300" cy="1102519"/>
          </a:xfrm>
        </p:spPr>
        <p:txBody>
          <a:bodyPr>
            <a:normAutofit fontScale="90000"/>
          </a:bodyPr>
          <a:lstStyle/>
          <a:p>
            <a:pPr>
              <a:defRPr/>
            </a:pPr>
            <a:br>
              <a:rPr lang="en-US" dirty="0">
                <a:cs typeface="+mj-cs"/>
              </a:rPr>
            </a:br>
            <a:br>
              <a:rPr lang="en-US" dirty="0">
                <a:cs typeface="+mj-cs"/>
              </a:rPr>
            </a:br>
            <a:r>
              <a:rPr lang="en-US" dirty="0">
                <a:cs typeface="+mj-cs"/>
              </a:rPr>
              <a:t>Beyond TME:</a:t>
            </a:r>
            <a:br>
              <a:rPr lang="en-US" dirty="0">
                <a:cs typeface="+mj-cs"/>
              </a:rPr>
            </a:br>
            <a:r>
              <a:rPr lang="en-US" dirty="0">
                <a:cs typeface="+mj-cs"/>
              </a:rPr>
              <a:t>Determining surgical planes for locally advanced rectal cancer using MRI</a:t>
            </a:r>
          </a:p>
        </p:txBody>
      </p:sp>
      <p:sp>
        <p:nvSpPr>
          <p:cNvPr id="5" name="Subtitle 4">
            <a:extLst>
              <a:ext uri="{FF2B5EF4-FFF2-40B4-BE49-F238E27FC236}">
                <a16:creationId xmlns:a16="http://schemas.microsoft.com/office/drawing/2014/main" id="{576955EF-82EF-34AE-84FF-616B2EF4C96E}"/>
              </a:ext>
            </a:extLst>
          </p:cNvPr>
          <p:cNvSpPr>
            <a:spLocks noGrp="1"/>
          </p:cNvSpPr>
          <p:nvPr>
            <p:ph type="subTitle" idx="1"/>
          </p:nvPr>
        </p:nvSpPr>
        <p:spPr>
          <a:xfrm>
            <a:off x="1297641" y="2571750"/>
            <a:ext cx="6400800" cy="1314450"/>
          </a:xfrm>
        </p:spPr>
        <p:txBody>
          <a:bodyPr/>
          <a:lstStyle/>
          <a:p>
            <a:r>
              <a:rPr lang="en-US" dirty="0"/>
              <a:t>Gina Brown</a:t>
            </a:r>
          </a:p>
          <a:p>
            <a:r>
              <a:rPr lang="en-US" dirty="0"/>
              <a:t>Imperial College London</a:t>
            </a:r>
          </a:p>
          <a:p>
            <a:r>
              <a:rPr lang="en-US" sz="1400" b="1" dirty="0"/>
              <a:t>www.profginabrown.com</a:t>
            </a:r>
          </a:p>
          <a:p>
            <a:endParaRPr lang="en-US" dirty="0"/>
          </a:p>
        </p:txBody>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1365" name="Group 5"/>
          <p:cNvGrpSpPr>
            <a:grpSpLocks/>
          </p:cNvGrpSpPr>
          <p:nvPr/>
        </p:nvGrpSpPr>
        <p:grpSpPr bwMode="auto">
          <a:xfrm>
            <a:off x="3543300" y="0"/>
            <a:ext cx="5600700" cy="5143500"/>
            <a:chOff x="1440" y="4184"/>
            <a:chExt cx="9001" cy="11006"/>
          </a:xfrm>
        </p:grpSpPr>
        <p:pic>
          <p:nvPicPr>
            <p:cNvPr id="271366" name="Picture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40" y="4184"/>
              <a:ext cx="9001" cy="11006"/>
            </a:xfrm>
            <a:prstGeom prst="rect">
              <a:avLst/>
            </a:prstGeom>
            <a:noFill/>
            <a:extLst>
              <a:ext uri="{909E8E84-426E-40DD-AFC4-6F175D3DCCD1}">
                <a14:hiddenFill xmlns:a14="http://schemas.microsoft.com/office/drawing/2010/main">
                  <a:solidFill>
                    <a:srgbClr val="FFFFFF"/>
                  </a:solidFill>
                </a14:hiddenFill>
              </a:ext>
            </a:extLst>
          </p:spPr>
        </p:pic>
        <p:sp>
          <p:nvSpPr>
            <p:cNvPr id="271367" name="Freeform 7"/>
            <p:cNvSpPr>
              <a:spLocks/>
            </p:cNvSpPr>
            <p:nvPr/>
          </p:nvSpPr>
          <p:spPr bwMode="auto">
            <a:xfrm>
              <a:off x="2733" y="5480"/>
              <a:ext cx="7056" cy="8064"/>
            </a:xfrm>
            <a:custGeom>
              <a:avLst/>
              <a:gdLst>
                <a:gd name="T0" fmla="*/ 0 w 7056"/>
                <a:gd name="T1" fmla="*/ 1008 h 8064"/>
                <a:gd name="T2" fmla="*/ 0 w 7056"/>
                <a:gd name="T3" fmla="*/ 2016 h 8064"/>
                <a:gd name="T4" fmla="*/ 432 w 7056"/>
                <a:gd name="T5" fmla="*/ 2592 h 8064"/>
                <a:gd name="T6" fmla="*/ 1008 w 7056"/>
                <a:gd name="T7" fmla="*/ 2880 h 8064"/>
                <a:gd name="T8" fmla="*/ 2448 w 7056"/>
                <a:gd name="T9" fmla="*/ 3600 h 8064"/>
                <a:gd name="T10" fmla="*/ 3024 w 7056"/>
                <a:gd name="T11" fmla="*/ 3888 h 8064"/>
                <a:gd name="T12" fmla="*/ 2880 w 7056"/>
                <a:gd name="T13" fmla="*/ 4608 h 8064"/>
                <a:gd name="T14" fmla="*/ 2736 w 7056"/>
                <a:gd name="T15" fmla="*/ 5328 h 8064"/>
                <a:gd name="T16" fmla="*/ 2880 w 7056"/>
                <a:gd name="T17" fmla="*/ 6048 h 8064"/>
                <a:gd name="T18" fmla="*/ 3024 w 7056"/>
                <a:gd name="T19" fmla="*/ 7488 h 8064"/>
                <a:gd name="T20" fmla="*/ 3168 w 7056"/>
                <a:gd name="T21" fmla="*/ 8064 h 8064"/>
                <a:gd name="T22" fmla="*/ 4464 w 7056"/>
                <a:gd name="T23" fmla="*/ 7056 h 8064"/>
                <a:gd name="T24" fmla="*/ 5184 w 7056"/>
                <a:gd name="T25" fmla="*/ 5904 h 8064"/>
                <a:gd name="T26" fmla="*/ 5760 w 7056"/>
                <a:gd name="T27" fmla="*/ 5616 h 8064"/>
                <a:gd name="T28" fmla="*/ 6336 w 7056"/>
                <a:gd name="T29" fmla="*/ 5616 h 8064"/>
                <a:gd name="T30" fmla="*/ 6768 w 7056"/>
                <a:gd name="T31" fmla="*/ 5328 h 8064"/>
                <a:gd name="T32" fmla="*/ 7056 w 7056"/>
                <a:gd name="T33" fmla="*/ 4896 h 8064"/>
                <a:gd name="T34" fmla="*/ 6912 w 7056"/>
                <a:gd name="T35" fmla="*/ 4320 h 8064"/>
                <a:gd name="T36" fmla="*/ 6912 w 7056"/>
                <a:gd name="T37" fmla="*/ 3744 h 8064"/>
                <a:gd name="T38" fmla="*/ 6624 w 7056"/>
                <a:gd name="T39" fmla="*/ 3168 h 8064"/>
                <a:gd name="T40" fmla="*/ 6336 w 7056"/>
                <a:gd name="T41" fmla="*/ 2592 h 8064"/>
                <a:gd name="T42" fmla="*/ 5616 w 7056"/>
                <a:gd name="T43" fmla="*/ 2016 h 8064"/>
                <a:gd name="T44" fmla="*/ 4752 w 7056"/>
                <a:gd name="T45" fmla="*/ 1584 h 8064"/>
                <a:gd name="T46" fmla="*/ 3888 w 7056"/>
                <a:gd name="T47" fmla="*/ 1008 h 8064"/>
                <a:gd name="T48" fmla="*/ 3024 w 7056"/>
                <a:gd name="T49" fmla="*/ 576 h 8064"/>
                <a:gd name="T50" fmla="*/ 2448 w 7056"/>
                <a:gd name="T51" fmla="*/ 144 h 8064"/>
                <a:gd name="T52" fmla="*/ 2304 w 7056"/>
                <a:gd name="T53" fmla="*/ 0 h 8064"/>
                <a:gd name="T54" fmla="*/ 1296 w 7056"/>
                <a:gd name="T55" fmla="*/ 864 h 8064"/>
                <a:gd name="T56" fmla="*/ 720 w 7056"/>
                <a:gd name="T57" fmla="*/ 1152 h 8064"/>
                <a:gd name="T58" fmla="*/ 288 w 7056"/>
                <a:gd name="T59" fmla="*/ 1296 h 8064"/>
                <a:gd name="T60" fmla="*/ 0 w 7056"/>
                <a:gd name="T61" fmla="*/ 1008 h 80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056" h="8064">
                  <a:moveTo>
                    <a:pt x="0" y="1008"/>
                  </a:moveTo>
                  <a:lnTo>
                    <a:pt x="0" y="2016"/>
                  </a:lnTo>
                  <a:lnTo>
                    <a:pt x="432" y="2592"/>
                  </a:lnTo>
                  <a:lnTo>
                    <a:pt x="1008" y="2880"/>
                  </a:lnTo>
                  <a:lnTo>
                    <a:pt x="2448" y="3600"/>
                  </a:lnTo>
                  <a:lnTo>
                    <a:pt x="3024" y="3888"/>
                  </a:lnTo>
                  <a:lnTo>
                    <a:pt x="2880" y="4608"/>
                  </a:lnTo>
                  <a:lnTo>
                    <a:pt x="2736" y="5328"/>
                  </a:lnTo>
                  <a:lnTo>
                    <a:pt x="2880" y="6048"/>
                  </a:lnTo>
                  <a:lnTo>
                    <a:pt x="3024" y="7488"/>
                  </a:lnTo>
                  <a:lnTo>
                    <a:pt x="3168" y="8064"/>
                  </a:lnTo>
                  <a:lnTo>
                    <a:pt x="4464" y="7056"/>
                  </a:lnTo>
                  <a:lnTo>
                    <a:pt x="5184" y="5904"/>
                  </a:lnTo>
                  <a:lnTo>
                    <a:pt x="5760" y="5616"/>
                  </a:lnTo>
                  <a:lnTo>
                    <a:pt x="6336" y="5616"/>
                  </a:lnTo>
                  <a:lnTo>
                    <a:pt x="6768" y="5328"/>
                  </a:lnTo>
                  <a:lnTo>
                    <a:pt x="7056" y="4896"/>
                  </a:lnTo>
                  <a:lnTo>
                    <a:pt x="6912" y="4320"/>
                  </a:lnTo>
                  <a:lnTo>
                    <a:pt x="6912" y="3744"/>
                  </a:lnTo>
                  <a:lnTo>
                    <a:pt x="6624" y="3168"/>
                  </a:lnTo>
                  <a:lnTo>
                    <a:pt x="6336" y="2592"/>
                  </a:lnTo>
                  <a:lnTo>
                    <a:pt x="5616" y="2016"/>
                  </a:lnTo>
                  <a:lnTo>
                    <a:pt x="4752" y="1584"/>
                  </a:lnTo>
                  <a:lnTo>
                    <a:pt x="3888" y="1008"/>
                  </a:lnTo>
                  <a:lnTo>
                    <a:pt x="3024" y="576"/>
                  </a:lnTo>
                  <a:lnTo>
                    <a:pt x="2448" y="144"/>
                  </a:lnTo>
                  <a:lnTo>
                    <a:pt x="2304" y="0"/>
                  </a:lnTo>
                  <a:lnTo>
                    <a:pt x="1296" y="864"/>
                  </a:lnTo>
                  <a:lnTo>
                    <a:pt x="720" y="1152"/>
                  </a:lnTo>
                  <a:lnTo>
                    <a:pt x="288" y="1296"/>
                  </a:lnTo>
                  <a:lnTo>
                    <a:pt x="0" y="1008"/>
                  </a:lnTo>
                  <a:close/>
                </a:path>
              </a:pathLst>
            </a:custGeom>
            <a:solidFill>
              <a:srgbClr val="FF6600">
                <a:alpha val="50000"/>
              </a:srgbClr>
            </a:solidFill>
            <a:ln>
              <a:noFill/>
            </a:ln>
            <a:effectLst/>
            <a:extLst>
              <a:ext uri="{91240B29-F687-4F45-9708-019B960494DF}">
                <a14:hiddenLine xmlns:a14="http://schemas.microsoft.com/office/drawing/2010/main" w="9525" cap="flat" cmpd="sng">
                  <a:solidFill>
                    <a:srgbClr val="000000"/>
                  </a:solidFill>
                  <a:prstDash val="solid"/>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685800" fontAlgn="auto">
                <a:spcBef>
                  <a:spcPts val="0"/>
                </a:spcBef>
                <a:spcAft>
                  <a:spcPts val="0"/>
                </a:spcAft>
              </a:pPr>
              <a:endParaRPr lang="en-GB">
                <a:solidFill>
                  <a:srgbClr val="000000"/>
                </a:solidFill>
                <a:latin typeface="Arial"/>
              </a:endParaRPr>
            </a:p>
          </p:txBody>
        </p:sp>
      </p:grpSp>
      <p:sp>
        <p:nvSpPr>
          <p:cNvPr id="271371" name="Freeform 11"/>
          <p:cNvSpPr>
            <a:spLocks/>
          </p:cNvSpPr>
          <p:nvPr/>
        </p:nvSpPr>
        <p:spPr bwMode="auto">
          <a:xfrm>
            <a:off x="5795963" y="627461"/>
            <a:ext cx="2963862" cy="3294459"/>
          </a:xfrm>
          <a:custGeom>
            <a:avLst/>
            <a:gdLst>
              <a:gd name="T0" fmla="*/ 0 w 1867"/>
              <a:gd name="T1" fmla="*/ 0 h 2767"/>
              <a:gd name="T2" fmla="*/ 227 w 1867"/>
              <a:gd name="T3" fmla="*/ 182 h 2767"/>
              <a:gd name="T4" fmla="*/ 590 w 1867"/>
              <a:gd name="T5" fmla="*/ 408 h 2767"/>
              <a:gd name="T6" fmla="*/ 998 w 1867"/>
              <a:gd name="T7" fmla="*/ 635 h 2767"/>
              <a:gd name="T8" fmla="*/ 1316 w 1867"/>
              <a:gd name="T9" fmla="*/ 771 h 2767"/>
              <a:gd name="T10" fmla="*/ 1406 w 1867"/>
              <a:gd name="T11" fmla="*/ 862 h 2767"/>
              <a:gd name="T12" fmla="*/ 1633 w 1867"/>
              <a:gd name="T13" fmla="*/ 1043 h 2767"/>
              <a:gd name="T14" fmla="*/ 1724 w 1867"/>
              <a:gd name="T15" fmla="*/ 1270 h 2767"/>
              <a:gd name="T16" fmla="*/ 1769 w 1867"/>
              <a:gd name="T17" fmla="*/ 1452 h 2767"/>
              <a:gd name="T18" fmla="*/ 1860 w 1867"/>
              <a:gd name="T19" fmla="*/ 1678 h 2767"/>
              <a:gd name="T20" fmla="*/ 1814 w 1867"/>
              <a:gd name="T21" fmla="*/ 1951 h 2767"/>
              <a:gd name="T22" fmla="*/ 1724 w 1867"/>
              <a:gd name="T23" fmla="*/ 2087 h 2767"/>
              <a:gd name="T24" fmla="*/ 1497 w 1867"/>
              <a:gd name="T25" fmla="*/ 2177 h 2767"/>
              <a:gd name="T26" fmla="*/ 1270 w 1867"/>
              <a:gd name="T27" fmla="*/ 2223 h 2767"/>
              <a:gd name="T28" fmla="*/ 1043 w 1867"/>
              <a:gd name="T29" fmla="*/ 2404 h 2767"/>
              <a:gd name="T30" fmla="*/ 907 w 1867"/>
              <a:gd name="T31" fmla="*/ 2631 h 2767"/>
              <a:gd name="T32" fmla="*/ 862 w 1867"/>
              <a:gd name="T33" fmla="*/ 2767 h 2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67" h="2767">
                <a:moveTo>
                  <a:pt x="0" y="0"/>
                </a:moveTo>
                <a:cubicBezTo>
                  <a:pt x="64" y="57"/>
                  <a:pt x="129" y="114"/>
                  <a:pt x="227" y="182"/>
                </a:cubicBezTo>
                <a:cubicBezTo>
                  <a:pt x="325" y="250"/>
                  <a:pt x="462" y="333"/>
                  <a:pt x="590" y="408"/>
                </a:cubicBezTo>
                <a:cubicBezTo>
                  <a:pt x="718" y="483"/>
                  <a:pt x="877" y="575"/>
                  <a:pt x="998" y="635"/>
                </a:cubicBezTo>
                <a:cubicBezTo>
                  <a:pt x="1119" y="695"/>
                  <a:pt x="1248" y="733"/>
                  <a:pt x="1316" y="771"/>
                </a:cubicBezTo>
                <a:cubicBezTo>
                  <a:pt x="1384" y="809"/>
                  <a:pt x="1353" y="817"/>
                  <a:pt x="1406" y="862"/>
                </a:cubicBezTo>
                <a:cubicBezTo>
                  <a:pt x="1459" y="907"/>
                  <a:pt x="1580" y="975"/>
                  <a:pt x="1633" y="1043"/>
                </a:cubicBezTo>
                <a:cubicBezTo>
                  <a:pt x="1686" y="1111"/>
                  <a:pt x="1701" y="1202"/>
                  <a:pt x="1724" y="1270"/>
                </a:cubicBezTo>
                <a:cubicBezTo>
                  <a:pt x="1747" y="1338"/>
                  <a:pt x="1746" y="1384"/>
                  <a:pt x="1769" y="1452"/>
                </a:cubicBezTo>
                <a:cubicBezTo>
                  <a:pt x="1792" y="1520"/>
                  <a:pt x="1853" y="1595"/>
                  <a:pt x="1860" y="1678"/>
                </a:cubicBezTo>
                <a:cubicBezTo>
                  <a:pt x="1867" y="1761"/>
                  <a:pt x="1837" y="1883"/>
                  <a:pt x="1814" y="1951"/>
                </a:cubicBezTo>
                <a:cubicBezTo>
                  <a:pt x="1791" y="2019"/>
                  <a:pt x="1777" y="2049"/>
                  <a:pt x="1724" y="2087"/>
                </a:cubicBezTo>
                <a:cubicBezTo>
                  <a:pt x="1671" y="2125"/>
                  <a:pt x="1573" y="2154"/>
                  <a:pt x="1497" y="2177"/>
                </a:cubicBezTo>
                <a:cubicBezTo>
                  <a:pt x="1421" y="2200"/>
                  <a:pt x="1345" y="2185"/>
                  <a:pt x="1270" y="2223"/>
                </a:cubicBezTo>
                <a:cubicBezTo>
                  <a:pt x="1195" y="2261"/>
                  <a:pt x="1103" y="2336"/>
                  <a:pt x="1043" y="2404"/>
                </a:cubicBezTo>
                <a:cubicBezTo>
                  <a:pt x="983" y="2472"/>
                  <a:pt x="937" y="2571"/>
                  <a:pt x="907" y="2631"/>
                </a:cubicBezTo>
                <a:cubicBezTo>
                  <a:pt x="877" y="2691"/>
                  <a:pt x="869" y="2744"/>
                  <a:pt x="862" y="2767"/>
                </a:cubicBezTo>
              </a:path>
            </a:pathLst>
          </a:custGeom>
          <a:noFill/>
          <a:ln w="76200" cap="flat" cmpd="sng">
            <a:solidFill>
              <a:srgbClr val="FF0000"/>
            </a:solidFill>
            <a:prstDash val="solid"/>
            <a:round/>
            <a:headEnd type="none" w="med" len="med"/>
            <a:tailEnd type="triangl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auto">
              <a:spcBef>
                <a:spcPts val="0"/>
              </a:spcBef>
              <a:spcAft>
                <a:spcPts val="0"/>
              </a:spcAft>
            </a:pPr>
            <a:endParaRPr lang="en-GB">
              <a:solidFill>
                <a:srgbClr val="000000"/>
              </a:solidFill>
              <a:latin typeface="Arial"/>
            </a:endParaRPr>
          </a:p>
        </p:txBody>
      </p:sp>
      <p:sp>
        <p:nvSpPr>
          <p:cNvPr id="271372" name="Freeform 12"/>
          <p:cNvSpPr>
            <a:spLocks/>
          </p:cNvSpPr>
          <p:nvPr/>
        </p:nvSpPr>
        <p:spPr bwMode="auto">
          <a:xfrm>
            <a:off x="6084896" y="2301478"/>
            <a:ext cx="287337" cy="2052638"/>
          </a:xfrm>
          <a:custGeom>
            <a:avLst/>
            <a:gdLst>
              <a:gd name="T0" fmla="*/ 90 w 181"/>
              <a:gd name="T1" fmla="*/ 0 h 1724"/>
              <a:gd name="T2" fmla="*/ 45 w 181"/>
              <a:gd name="T3" fmla="*/ 318 h 1724"/>
              <a:gd name="T4" fmla="*/ 0 w 181"/>
              <a:gd name="T5" fmla="*/ 590 h 1724"/>
              <a:gd name="T6" fmla="*/ 45 w 181"/>
              <a:gd name="T7" fmla="*/ 907 h 1724"/>
              <a:gd name="T8" fmla="*/ 90 w 181"/>
              <a:gd name="T9" fmla="*/ 1316 h 1724"/>
              <a:gd name="T10" fmla="*/ 90 w 181"/>
              <a:gd name="T11" fmla="*/ 1588 h 1724"/>
              <a:gd name="T12" fmla="*/ 181 w 181"/>
              <a:gd name="T13" fmla="*/ 1724 h 1724"/>
            </a:gdLst>
            <a:ahLst/>
            <a:cxnLst>
              <a:cxn ang="0">
                <a:pos x="T0" y="T1"/>
              </a:cxn>
              <a:cxn ang="0">
                <a:pos x="T2" y="T3"/>
              </a:cxn>
              <a:cxn ang="0">
                <a:pos x="T4" y="T5"/>
              </a:cxn>
              <a:cxn ang="0">
                <a:pos x="T6" y="T7"/>
              </a:cxn>
              <a:cxn ang="0">
                <a:pos x="T8" y="T9"/>
              </a:cxn>
              <a:cxn ang="0">
                <a:pos x="T10" y="T11"/>
              </a:cxn>
              <a:cxn ang="0">
                <a:pos x="T12" y="T13"/>
              </a:cxn>
            </a:cxnLst>
            <a:rect l="0" t="0" r="r" b="b"/>
            <a:pathLst>
              <a:path w="181" h="1724">
                <a:moveTo>
                  <a:pt x="90" y="0"/>
                </a:moveTo>
                <a:cubicBezTo>
                  <a:pt x="75" y="110"/>
                  <a:pt x="60" y="220"/>
                  <a:pt x="45" y="318"/>
                </a:cubicBezTo>
                <a:cubicBezTo>
                  <a:pt x="30" y="416"/>
                  <a:pt x="0" y="492"/>
                  <a:pt x="0" y="590"/>
                </a:cubicBezTo>
                <a:cubicBezTo>
                  <a:pt x="0" y="688"/>
                  <a:pt x="30" y="786"/>
                  <a:pt x="45" y="907"/>
                </a:cubicBezTo>
                <a:cubicBezTo>
                  <a:pt x="60" y="1028"/>
                  <a:pt x="83" y="1203"/>
                  <a:pt x="90" y="1316"/>
                </a:cubicBezTo>
                <a:cubicBezTo>
                  <a:pt x="97" y="1429"/>
                  <a:pt x="75" y="1520"/>
                  <a:pt x="90" y="1588"/>
                </a:cubicBezTo>
                <a:cubicBezTo>
                  <a:pt x="105" y="1656"/>
                  <a:pt x="166" y="1701"/>
                  <a:pt x="181" y="1724"/>
                </a:cubicBezTo>
              </a:path>
            </a:pathLst>
          </a:custGeom>
          <a:noFill/>
          <a:ln w="76200" cap="flat" cmpd="sng">
            <a:solidFill>
              <a:srgbClr val="FF0000"/>
            </a:solidFill>
            <a:prstDash val="solid"/>
            <a:round/>
            <a:headEnd type="none" w="med" len="med"/>
            <a:tailEnd type="triangl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auto">
              <a:spcBef>
                <a:spcPts val="0"/>
              </a:spcBef>
              <a:spcAft>
                <a:spcPts val="0"/>
              </a:spcAft>
            </a:pPr>
            <a:endParaRPr lang="en-GB">
              <a:solidFill>
                <a:srgbClr val="000000"/>
              </a:solidFill>
              <a:latin typeface="Arial"/>
            </a:endParaRPr>
          </a:p>
        </p:txBody>
      </p:sp>
      <p:sp>
        <p:nvSpPr>
          <p:cNvPr id="271373" name="AutoShape 13"/>
          <p:cNvSpPr>
            <a:spLocks noChangeArrowheads="1"/>
          </p:cNvSpPr>
          <p:nvPr/>
        </p:nvSpPr>
        <p:spPr bwMode="auto">
          <a:xfrm>
            <a:off x="5148281" y="2247902"/>
            <a:ext cx="1152525" cy="161925"/>
          </a:xfrm>
          <a:prstGeom prst="rightArrow">
            <a:avLst>
              <a:gd name="adj1" fmla="val 50000"/>
              <a:gd name="adj2" fmla="val 133456"/>
            </a:avLst>
          </a:prstGeom>
          <a:solidFill>
            <a:srgbClr val="000066"/>
          </a:solidFill>
          <a:ln w="12700">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auto">
              <a:spcBef>
                <a:spcPts val="0"/>
              </a:spcBef>
              <a:spcAft>
                <a:spcPts val="0"/>
              </a:spcAft>
            </a:pPr>
            <a:endParaRPr lang="en-GB">
              <a:solidFill>
                <a:srgbClr val="000000"/>
              </a:solidFill>
              <a:latin typeface="Arial"/>
            </a:endParaRPr>
          </a:p>
        </p:txBody>
      </p:sp>
      <p:sp>
        <p:nvSpPr>
          <p:cNvPr id="271375" name="Rectangle 15"/>
          <p:cNvSpPr>
            <a:spLocks noGrp="1" noChangeArrowheads="1"/>
          </p:cNvSpPr>
          <p:nvPr>
            <p:ph type="body" sz="half" idx="1"/>
          </p:nvPr>
        </p:nvSpPr>
        <p:spPr>
          <a:xfrm>
            <a:off x="35630" y="1179192"/>
            <a:ext cx="3486150" cy="2742729"/>
          </a:xfrm>
        </p:spPr>
        <p:txBody>
          <a:bodyPr/>
          <a:lstStyle/>
          <a:p>
            <a:pPr>
              <a:lnSpc>
                <a:spcPct val="80000"/>
              </a:lnSpc>
              <a:buFontTx/>
              <a:buNone/>
            </a:pPr>
            <a:r>
              <a:rPr lang="en-US" sz="1800" dirty="0"/>
              <a:t>The Threatened Planes in TME surgery</a:t>
            </a:r>
          </a:p>
          <a:p>
            <a:pPr>
              <a:lnSpc>
                <a:spcPct val="80000"/>
              </a:lnSpc>
            </a:pPr>
            <a:r>
              <a:rPr lang="en-US" sz="1800" dirty="0"/>
              <a:t>Dissection plane behind </a:t>
            </a:r>
            <a:r>
              <a:rPr lang="en-US" sz="1800" dirty="0" err="1"/>
              <a:t>mesorectal</a:t>
            </a:r>
            <a:r>
              <a:rPr lang="en-US" sz="1800" dirty="0"/>
              <a:t> fascia</a:t>
            </a:r>
          </a:p>
          <a:p>
            <a:pPr>
              <a:lnSpc>
                <a:spcPct val="80000"/>
              </a:lnSpc>
            </a:pPr>
            <a:r>
              <a:rPr lang="en-US" sz="1800" dirty="0" err="1"/>
              <a:t>rectosacral</a:t>
            </a:r>
            <a:r>
              <a:rPr lang="en-US" sz="1800" dirty="0"/>
              <a:t> fascia</a:t>
            </a:r>
            <a:r>
              <a:rPr lang="en-GB" sz="1800" dirty="0"/>
              <a:t>  division</a:t>
            </a:r>
          </a:p>
          <a:p>
            <a:pPr>
              <a:lnSpc>
                <a:spcPct val="80000"/>
              </a:lnSpc>
            </a:pPr>
            <a:r>
              <a:rPr lang="en-US" sz="1800" dirty="0"/>
              <a:t>Lateral dissection separates the mesorectum from neurovascular bundles </a:t>
            </a:r>
          </a:p>
          <a:p>
            <a:pPr>
              <a:lnSpc>
                <a:spcPct val="80000"/>
              </a:lnSpc>
            </a:pPr>
            <a:r>
              <a:rPr lang="en-US" sz="1800" dirty="0"/>
              <a:t>Dissection continues in front of </a:t>
            </a:r>
            <a:r>
              <a:rPr lang="en-US" sz="1800" dirty="0" err="1"/>
              <a:t>Denonvilliers</a:t>
            </a:r>
            <a:r>
              <a:rPr lang="en-US" sz="1800" dirty="0"/>
              <a:t>' fascia in the male</a:t>
            </a:r>
            <a:endParaRPr lang="en-GB" sz="1800" dirty="0"/>
          </a:p>
        </p:txBody>
      </p:sp>
      <p:sp>
        <p:nvSpPr>
          <p:cNvPr id="271377" name="AutoShape 17"/>
          <p:cNvSpPr>
            <a:spLocks noChangeArrowheads="1"/>
          </p:cNvSpPr>
          <p:nvPr/>
        </p:nvSpPr>
        <p:spPr bwMode="auto">
          <a:xfrm>
            <a:off x="8532813" y="3057574"/>
            <a:ext cx="144462" cy="756047"/>
          </a:xfrm>
          <a:prstGeom prst="upArrow">
            <a:avLst>
              <a:gd name="adj1" fmla="val 50000"/>
              <a:gd name="adj2" fmla="val 174451"/>
            </a:avLst>
          </a:prstGeom>
          <a:solidFill>
            <a:srgbClr val="000066"/>
          </a:solidFill>
          <a:ln w="12700">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auto">
              <a:spcBef>
                <a:spcPts val="0"/>
              </a:spcBef>
              <a:spcAft>
                <a:spcPts val="0"/>
              </a:spcAft>
            </a:pPr>
            <a:endParaRPr lang="en-GB">
              <a:solidFill>
                <a:srgbClr val="000000"/>
              </a:solidFill>
              <a:latin typeface="Arial"/>
            </a:endParaRPr>
          </a:p>
        </p:txBody>
      </p:sp>
    </p:spTree>
    <p:extLst>
      <p:ext uri="{BB962C8B-B14F-4D97-AF65-F5344CB8AC3E}">
        <p14:creationId xmlns:p14="http://schemas.microsoft.com/office/powerpoint/2010/main" val="398283063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27137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7137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7137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71375">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7137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271375">
                                            <p:txEl>
                                              <p:pRg st="3" end="3"/>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271375">
                                            <p:txEl>
                                              <p:pRg st="4" end="4"/>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71373"/>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713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1371" grpId="0" animBg="1"/>
      <p:bldP spid="271372" grpId="0" animBg="1"/>
      <p:bldP spid="271373" grpId="0" animBg="1"/>
      <p:bldP spid="27137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218" name="Object 2"/>
          <p:cNvGraphicFramePr>
            <a:graphicFrameLocks noChangeAspect="1"/>
          </p:cNvGraphicFramePr>
          <p:nvPr/>
        </p:nvGraphicFramePr>
        <p:xfrm>
          <a:off x="990600" y="1"/>
          <a:ext cx="7543800" cy="5138738"/>
        </p:xfrm>
        <a:graphic>
          <a:graphicData uri="http://schemas.openxmlformats.org/presentationml/2006/ole">
            <mc:AlternateContent xmlns:mc="http://schemas.openxmlformats.org/markup-compatibility/2006">
              <mc:Choice xmlns:v="urn:schemas-microsoft-com:vml" Requires="v">
                <p:oleObj name="Picture" r:id="rId2" imgW="5391720" imgH="4896360" progId="Word.Picture.8">
                  <p:embed/>
                </p:oleObj>
              </mc:Choice>
              <mc:Fallback>
                <p:oleObj name="Picture" r:id="rId2" imgW="5391720" imgH="4896360" progId="Word.Picture.8">
                  <p:embed/>
                  <p:pic>
                    <p:nvPicPr>
                      <p:cNvPr id="265218" name="Object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1"/>
                        <a:ext cx="7543800" cy="513873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65219" name="Rectangle 3"/>
          <p:cNvSpPr>
            <a:spLocks noGrp="1" noChangeArrowheads="1"/>
          </p:cNvSpPr>
          <p:nvPr>
            <p:ph type="title"/>
          </p:nvPr>
        </p:nvSpPr>
        <p:spPr>
          <a:xfrm>
            <a:off x="0" y="228600"/>
            <a:ext cx="4343400" cy="1828800"/>
          </a:xfrm>
        </p:spPr>
        <p:txBody>
          <a:bodyPr/>
          <a:lstStyle/>
          <a:p>
            <a:r>
              <a:rPr lang="en-GB">
                <a:solidFill>
                  <a:schemeClr val="tx1"/>
                </a:solidFill>
              </a:rPr>
              <a:t>Mesorectal fascia</a:t>
            </a:r>
          </a:p>
        </p:txBody>
      </p:sp>
    </p:spTree>
    <p:extLst>
      <p:ext uri="{BB962C8B-B14F-4D97-AF65-F5344CB8AC3E}">
        <p14:creationId xmlns:p14="http://schemas.microsoft.com/office/powerpoint/2010/main" val="35790469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7266" name="Picture 2" descr="fig01anatom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2340" y="154059"/>
            <a:ext cx="6553200" cy="4333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03662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4978" name="Picture 2" descr="fig02anatomy"/>
          <p:cNvPicPr>
            <a:picLocks noChangeAspect="1" noChangeArrowheads="1"/>
          </p:cNvPicPr>
          <p:nvPr/>
        </p:nvPicPr>
        <p:blipFill>
          <a:blip r:embed="rId3" cstate="print">
            <a:extLst>
              <a:ext uri="{28A0092B-C50C-407E-A947-70E740481C1C}">
                <a14:useLocalDpi xmlns:a14="http://schemas.microsoft.com/office/drawing/2010/main" val="0"/>
              </a:ext>
            </a:extLst>
          </a:blip>
          <a:srcRect b="19453"/>
          <a:stretch>
            <a:fillRect/>
          </a:stretch>
        </p:blipFill>
        <p:spPr bwMode="auto">
          <a:xfrm>
            <a:off x="0" y="1200150"/>
            <a:ext cx="4495800" cy="3370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4979" name="Picture 3" descr="fig05anatomy"/>
          <p:cNvPicPr>
            <a:picLocks noChangeAspect="1" noChangeArrowheads="1"/>
          </p:cNvPicPr>
          <p:nvPr/>
        </p:nvPicPr>
        <p:blipFill>
          <a:blip r:embed="rId4" cstate="print">
            <a:extLst>
              <a:ext uri="{28A0092B-C50C-407E-A947-70E740481C1C}">
                <a14:useLocalDpi xmlns:a14="http://schemas.microsoft.com/office/drawing/2010/main" val="0"/>
              </a:ext>
            </a:extLst>
          </a:blip>
          <a:srcRect l="16438" r="5479"/>
          <a:stretch>
            <a:fillRect/>
          </a:stretch>
        </p:blipFill>
        <p:spPr bwMode="auto">
          <a:xfrm>
            <a:off x="4495800" y="1143004"/>
            <a:ext cx="4343400" cy="3507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4980" name="Rectangle 4"/>
          <p:cNvSpPr>
            <a:spLocks noGrp="1" noChangeArrowheads="1"/>
          </p:cNvSpPr>
          <p:nvPr>
            <p:ph type="title"/>
          </p:nvPr>
        </p:nvSpPr>
        <p:spPr>
          <a:xfrm>
            <a:off x="3318164" y="116059"/>
            <a:ext cx="3657600" cy="913261"/>
          </a:xfrm>
        </p:spPr>
        <p:txBody>
          <a:bodyPr/>
          <a:lstStyle/>
          <a:p>
            <a:r>
              <a:rPr lang="en-GB" dirty="0"/>
              <a:t>Mesorectal fascia and </a:t>
            </a:r>
            <a:br>
              <a:rPr lang="en-GB" dirty="0"/>
            </a:br>
            <a:r>
              <a:rPr lang="en-GB" dirty="0"/>
              <a:t>presacral fascia</a:t>
            </a:r>
          </a:p>
        </p:txBody>
      </p:sp>
    </p:spTree>
    <p:extLst>
      <p:ext uri="{BB962C8B-B14F-4D97-AF65-F5344CB8AC3E}">
        <p14:creationId xmlns:p14="http://schemas.microsoft.com/office/powerpoint/2010/main" val="1914057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02" name="Picture 2" descr="rectosacr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800100"/>
            <a:ext cx="349885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56003" name="Group 3"/>
          <p:cNvGrpSpPr>
            <a:grpSpLocks noChangeAspect="1"/>
          </p:cNvGrpSpPr>
          <p:nvPr/>
        </p:nvGrpSpPr>
        <p:grpSpPr bwMode="auto">
          <a:xfrm>
            <a:off x="4114800" y="983476"/>
            <a:ext cx="5029200" cy="3643313"/>
            <a:chOff x="1797" y="3612"/>
            <a:chExt cx="6801" cy="6570"/>
          </a:xfrm>
        </p:grpSpPr>
        <p:pic>
          <p:nvPicPr>
            <p:cNvPr id="256004" name="Picture 4" descr="fig06anatomy"/>
            <p:cNvPicPr>
              <a:picLocks noChangeAspect="1" noChangeArrowheads="1"/>
            </p:cNvPicPr>
            <p:nvPr/>
          </p:nvPicPr>
          <p:blipFill>
            <a:blip r:embed="rId4" cstate="print">
              <a:lum bright="-24000" contrast="12000"/>
              <a:extLst>
                <a:ext uri="{28A0092B-C50C-407E-A947-70E740481C1C}">
                  <a14:useLocalDpi xmlns:a14="http://schemas.microsoft.com/office/drawing/2010/main" val="0"/>
                </a:ext>
              </a:extLst>
            </a:blip>
            <a:srcRect/>
            <a:stretch>
              <a:fillRect/>
            </a:stretch>
          </p:blipFill>
          <p:spPr bwMode="auto">
            <a:xfrm>
              <a:off x="1797" y="3612"/>
              <a:ext cx="6801" cy="6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56005" name="Group 5"/>
            <p:cNvGrpSpPr>
              <a:grpSpLocks noChangeAspect="1"/>
            </p:cNvGrpSpPr>
            <p:nvPr/>
          </p:nvGrpSpPr>
          <p:grpSpPr bwMode="auto">
            <a:xfrm>
              <a:off x="6381" y="6664"/>
              <a:ext cx="1260" cy="1440"/>
              <a:chOff x="6381" y="6664"/>
              <a:chExt cx="1260" cy="1440"/>
            </a:xfrm>
          </p:grpSpPr>
          <p:sp>
            <p:nvSpPr>
              <p:cNvPr id="256006" name="Line 6"/>
              <p:cNvSpPr>
                <a:spLocks noChangeAspect="1" noChangeShapeType="1"/>
              </p:cNvSpPr>
              <p:nvPr/>
            </p:nvSpPr>
            <p:spPr bwMode="auto">
              <a:xfrm rot="11260738">
                <a:off x="6381" y="7384"/>
                <a:ext cx="540" cy="720"/>
              </a:xfrm>
              <a:prstGeom prst="line">
                <a:avLst/>
              </a:prstGeom>
              <a:noFill/>
              <a:ln w="15875">
                <a:solidFill>
                  <a:srgbClr val="FFFFFF"/>
                </a:solidFill>
                <a:round/>
                <a:headEnd/>
                <a:tailEnd type="triangle" w="med" len="med"/>
              </a:ln>
              <a:extLst>
                <a:ext uri="{909E8E84-426E-40DD-AFC4-6F175D3DCCD1}">
                  <a14:hiddenFill xmlns:a14="http://schemas.microsoft.com/office/drawing/2010/main">
                    <a:noFill/>
                  </a14:hiddenFill>
                </a:ext>
              </a:extLst>
            </p:spPr>
            <p:txBody>
              <a:bodyPr/>
              <a:lstStyle/>
              <a:p>
                <a:pPr defTabSz="685800" fontAlgn="auto">
                  <a:spcBef>
                    <a:spcPts val="0"/>
                  </a:spcBef>
                  <a:spcAft>
                    <a:spcPts val="0"/>
                  </a:spcAft>
                </a:pPr>
                <a:endParaRPr lang="en-GB">
                  <a:solidFill>
                    <a:srgbClr val="000000"/>
                  </a:solidFill>
                  <a:latin typeface="Arial"/>
                </a:endParaRPr>
              </a:p>
            </p:txBody>
          </p:sp>
          <p:sp>
            <p:nvSpPr>
              <p:cNvPr id="256007" name="Line 7"/>
              <p:cNvSpPr>
                <a:spLocks noChangeAspect="1" noChangeShapeType="1"/>
              </p:cNvSpPr>
              <p:nvPr/>
            </p:nvSpPr>
            <p:spPr bwMode="auto">
              <a:xfrm rot="10196291">
                <a:off x="7101" y="6664"/>
                <a:ext cx="540" cy="720"/>
              </a:xfrm>
              <a:prstGeom prst="line">
                <a:avLst/>
              </a:prstGeom>
              <a:noFill/>
              <a:ln w="15875">
                <a:solidFill>
                  <a:srgbClr val="FFFFFF"/>
                </a:solidFill>
                <a:round/>
                <a:headEnd/>
                <a:tailEnd type="triangle" w="med" len="med"/>
              </a:ln>
              <a:extLst>
                <a:ext uri="{909E8E84-426E-40DD-AFC4-6F175D3DCCD1}">
                  <a14:hiddenFill xmlns:a14="http://schemas.microsoft.com/office/drawing/2010/main">
                    <a:noFill/>
                  </a14:hiddenFill>
                </a:ext>
              </a:extLst>
            </p:spPr>
            <p:txBody>
              <a:bodyPr/>
              <a:lstStyle/>
              <a:p>
                <a:pPr defTabSz="685800" fontAlgn="auto">
                  <a:spcBef>
                    <a:spcPts val="0"/>
                  </a:spcBef>
                  <a:spcAft>
                    <a:spcPts val="0"/>
                  </a:spcAft>
                </a:pPr>
                <a:endParaRPr lang="en-GB">
                  <a:solidFill>
                    <a:srgbClr val="000000"/>
                  </a:solidFill>
                  <a:latin typeface="Arial"/>
                </a:endParaRPr>
              </a:p>
            </p:txBody>
          </p:sp>
        </p:grpSp>
      </p:grpSp>
      <p:sp>
        <p:nvSpPr>
          <p:cNvPr id="256008" name="Rectangle 8"/>
          <p:cNvSpPr>
            <a:spLocks noGrp="1" noChangeArrowheads="1"/>
          </p:cNvSpPr>
          <p:nvPr>
            <p:ph type="title"/>
          </p:nvPr>
        </p:nvSpPr>
        <p:spPr>
          <a:xfrm>
            <a:off x="3697357" y="88086"/>
            <a:ext cx="7772400" cy="857250"/>
          </a:xfrm>
        </p:spPr>
        <p:txBody>
          <a:bodyPr/>
          <a:lstStyle/>
          <a:p>
            <a:r>
              <a:rPr lang="en-GB" dirty="0" err="1"/>
              <a:t>Rectosacral</a:t>
            </a:r>
            <a:r>
              <a:rPr lang="en-GB" dirty="0"/>
              <a:t> ligament</a:t>
            </a:r>
          </a:p>
        </p:txBody>
      </p:sp>
    </p:spTree>
    <p:extLst>
      <p:ext uri="{BB962C8B-B14F-4D97-AF65-F5344CB8AC3E}">
        <p14:creationId xmlns:p14="http://schemas.microsoft.com/office/powerpoint/2010/main" val="29439083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42" name="Picture 2" descr="fasciagoodrichmr"/>
          <p:cNvPicPr>
            <a:picLocks noChangeAspect="1" noChangeArrowheads="1"/>
          </p:cNvPicPr>
          <p:nvPr/>
        </p:nvPicPr>
        <p:blipFill>
          <a:blip r:embed="rId2">
            <a:extLst>
              <a:ext uri="{28A0092B-C50C-407E-A947-70E740481C1C}">
                <a14:useLocalDpi xmlns:a14="http://schemas.microsoft.com/office/drawing/2010/main" val="0"/>
              </a:ext>
            </a:extLst>
          </a:blip>
          <a:srcRect l="8537" r="12195"/>
          <a:stretch>
            <a:fillRect/>
          </a:stretch>
        </p:blipFill>
        <p:spPr bwMode="auto">
          <a:xfrm>
            <a:off x="0" y="800100"/>
            <a:ext cx="4953000" cy="3607594"/>
          </a:xfrm>
          <a:prstGeom prst="rect">
            <a:avLst/>
          </a:prstGeom>
          <a:noFill/>
          <a:extLst>
            <a:ext uri="{909E8E84-426E-40DD-AFC4-6F175D3DCCD1}">
              <a14:hiddenFill xmlns:a14="http://schemas.microsoft.com/office/drawing/2010/main">
                <a:solidFill>
                  <a:srgbClr val="FFFFFF"/>
                </a:solidFill>
              </a14:hiddenFill>
            </a:ext>
          </a:extLst>
        </p:spPr>
      </p:pic>
      <p:pic>
        <p:nvPicPr>
          <p:cNvPr id="266243" name="Picture 3" descr="fasciagoodris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0" y="1200160"/>
            <a:ext cx="4191000" cy="3006329"/>
          </a:xfrm>
          <a:prstGeom prst="rect">
            <a:avLst/>
          </a:prstGeom>
          <a:noFill/>
          <a:extLst>
            <a:ext uri="{909E8E84-426E-40DD-AFC4-6F175D3DCCD1}">
              <a14:hiddenFill xmlns:a14="http://schemas.microsoft.com/office/drawing/2010/main">
                <a:solidFill>
                  <a:srgbClr val="FFFFFF"/>
                </a:solidFill>
              </a14:hiddenFill>
            </a:ext>
          </a:extLst>
        </p:spPr>
      </p:pic>
      <p:sp>
        <p:nvSpPr>
          <p:cNvPr id="266244" name="AutoShape 4"/>
          <p:cNvSpPr>
            <a:spLocks noChangeArrowheads="1"/>
          </p:cNvSpPr>
          <p:nvPr/>
        </p:nvSpPr>
        <p:spPr bwMode="auto">
          <a:xfrm>
            <a:off x="0" y="2571750"/>
            <a:ext cx="533400" cy="342900"/>
          </a:xfrm>
          <a:custGeom>
            <a:avLst/>
            <a:gdLst>
              <a:gd name="G0" fmla="+- 15126 0 0"/>
              <a:gd name="G1" fmla="+- 2912 0 0"/>
              <a:gd name="G2" fmla="+- 12158 0 2912"/>
              <a:gd name="G3" fmla="+- G2 0 2912"/>
              <a:gd name="G4" fmla="*/ G3 32768 32059"/>
              <a:gd name="G5" fmla="*/ G4 1 2"/>
              <a:gd name="G6" fmla="+- 21600 0 15126"/>
              <a:gd name="G7" fmla="*/ G6 2912 6079"/>
              <a:gd name="G8" fmla="+- G7 15126 0"/>
              <a:gd name="T0" fmla="*/ 15126 w 21600"/>
              <a:gd name="T1" fmla="*/ 0 h 21600"/>
              <a:gd name="T2" fmla="*/ 15126 w 21600"/>
              <a:gd name="T3" fmla="*/ 12158 h 21600"/>
              <a:gd name="T4" fmla="*/ 3237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FFFFFF"/>
          </a:solidFill>
          <a:ln w="28575">
            <a:solidFill>
              <a:srgbClr val="000208"/>
            </a:solidFill>
            <a:miter lim="800000"/>
            <a:headEnd type="none" w="sm" len="sm"/>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auto">
              <a:spcBef>
                <a:spcPts val="0"/>
              </a:spcBef>
              <a:spcAft>
                <a:spcPts val="0"/>
              </a:spcAft>
            </a:pPr>
            <a:endParaRPr lang="en-GB">
              <a:solidFill>
                <a:srgbClr val="000000"/>
              </a:solidFill>
              <a:latin typeface="Arial"/>
            </a:endParaRPr>
          </a:p>
        </p:txBody>
      </p:sp>
      <p:sp>
        <p:nvSpPr>
          <p:cNvPr id="266245" name="AutoShape 5"/>
          <p:cNvSpPr>
            <a:spLocks noChangeArrowheads="1"/>
          </p:cNvSpPr>
          <p:nvPr/>
        </p:nvSpPr>
        <p:spPr bwMode="auto">
          <a:xfrm>
            <a:off x="4572000" y="2571750"/>
            <a:ext cx="533400" cy="342900"/>
          </a:xfrm>
          <a:custGeom>
            <a:avLst/>
            <a:gdLst>
              <a:gd name="G0" fmla="+- 15126 0 0"/>
              <a:gd name="G1" fmla="+- 2912 0 0"/>
              <a:gd name="G2" fmla="+- 12158 0 2912"/>
              <a:gd name="G3" fmla="+- G2 0 2912"/>
              <a:gd name="G4" fmla="*/ G3 32768 32059"/>
              <a:gd name="G5" fmla="*/ G4 1 2"/>
              <a:gd name="G6" fmla="+- 21600 0 15126"/>
              <a:gd name="G7" fmla="*/ G6 2912 6079"/>
              <a:gd name="G8" fmla="+- G7 15126 0"/>
              <a:gd name="T0" fmla="*/ 15126 w 21600"/>
              <a:gd name="T1" fmla="*/ 0 h 21600"/>
              <a:gd name="T2" fmla="*/ 15126 w 21600"/>
              <a:gd name="T3" fmla="*/ 12158 h 21600"/>
              <a:gd name="T4" fmla="*/ 3237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rgbClr val="FFFFFF"/>
          </a:solidFill>
          <a:ln w="28575">
            <a:solidFill>
              <a:srgbClr val="000208"/>
            </a:solidFill>
            <a:miter lim="800000"/>
            <a:headEnd type="none" w="sm" len="sm"/>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auto">
              <a:spcBef>
                <a:spcPts val="0"/>
              </a:spcBef>
              <a:spcAft>
                <a:spcPts val="0"/>
              </a:spcAft>
            </a:pPr>
            <a:endParaRPr lang="en-GB">
              <a:solidFill>
                <a:srgbClr val="000000"/>
              </a:solidFill>
              <a:latin typeface="Arial"/>
            </a:endParaRPr>
          </a:p>
        </p:txBody>
      </p:sp>
      <p:sp>
        <p:nvSpPr>
          <p:cNvPr id="266246" name="AutoShape 6"/>
          <p:cNvSpPr>
            <a:spLocks noChangeArrowheads="1"/>
          </p:cNvSpPr>
          <p:nvPr/>
        </p:nvSpPr>
        <p:spPr bwMode="auto">
          <a:xfrm rot="-2813737">
            <a:off x="8915400" y="2114550"/>
            <a:ext cx="228600" cy="228600"/>
          </a:xfrm>
          <a:prstGeom prst="leftArrow">
            <a:avLst>
              <a:gd name="adj1" fmla="val 50000"/>
              <a:gd name="adj2" fmla="val 33333"/>
            </a:avLst>
          </a:prstGeom>
          <a:solidFill>
            <a:srgbClr val="FFFFFF"/>
          </a:solidFill>
          <a:ln w="28575">
            <a:solidFill>
              <a:srgbClr val="000208"/>
            </a:solidFill>
            <a:miter lim="800000"/>
            <a:headEnd type="none" w="sm" len="sm"/>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auto">
              <a:spcBef>
                <a:spcPts val="0"/>
              </a:spcBef>
              <a:spcAft>
                <a:spcPts val="0"/>
              </a:spcAft>
            </a:pPr>
            <a:endParaRPr lang="en-GB">
              <a:solidFill>
                <a:srgbClr val="000000"/>
              </a:solidFill>
              <a:latin typeface="Arial"/>
            </a:endParaRPr>
          </a:p>
        </p:txBody>
      </p:sp>
      <p:sp>
        <p:nvSpPr>
          <p:cNvPr id="266247" name="AutoShape 7"/>
          <p:cNvSpPr>
            <a:spLocks noChangeArrowheads="1"/>
          </p:cNvSpPr>
          <p:nvPr/>
        </p:nvSpPr>
        <p:spPr bwMode="auto">
          <a:xfrm rot="-2813737">
            <a:off x="4337050" y="1785938"/>
            <a:ext cx="342900" cy="228600"/>
          </a:xfrm>
          <a:prstGeom prst="leftArrow">
            <a:avLst>
              <a:gd name="adj1" fmla="val 50000"/>
              <a:gd name="adj2" fmla="val 50000"/>
            </a:avLst>
          </a:prstGeom>
          <a:solidFill>
            <a:srgbClr val="FFFFFF"/>
          </a:solidFill>
          <a:ln w="28575">
            <a:solidFill>
              <a:srgbClr val="000208"/>
            </a:solidFill>
            <a:miter lim="800000"/>
            <a:headEnd type="none" w="sm" len="sm"/>
            <a:tailEnd type="none" w="sm"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auto">
              <a:spcBef>
                <a:spcPts val="0"/>
              </a:spcBef>
              <a:spcAft>
                <a:spcPts val="0"/>
              </a:spcAft>
            </a:pPr>
            <a:endParaRPr lang="en-GB">
              <a:solidFill>
                <a:srgbClr val="000000"/>
              </a:solidFill>
              <a:latin typeface="Arial"/>
            </a:endParaRPr>
          </a:p>
        </p:txBody>
      </p:sp>
    </p:spTree>
    <p:extLst>
      <p:ext uri="{BB962C8B-B14F-4D97-AF65-F5344CB8AC3E}">
        <p14:creationId xmlns:p14="http://schemas.microsoft.com/office/powerpoint/2010/main" val="1781725177"/>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4" name="Rectangle 2"/>
          <p:cNvSpPr>
            <a:spLocks noChangeArrowheads="1"/>
          </p:cNvSpPr>
          <p:nvPr/>
        </p:nvSpPr>
        <p:spPr bwMode="auto">
          <a:xfrm>
            <a:off x="1871663" y="1893095"/>
            <a:ext cx="9144000" cy="36933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defTabSz="685800" fontAlgn="auto">
              <a:spcBef>
                <a:spcPts val="0"/>
              </a:spcBef>
              <a:spcAft>
                <a:spcPts val="0"/>
              </a:spcAft>
            </a:pPr>
            <a:endParaRPr lang="en-GB">
              <a:solidFill>
                <a:srgbClr val="000000"/>
              </a:solidFill>
              <a:latin typeface="Arial"/>
            </a:endParaRPr>
          </a:p>
        </p:txBody>
      </p:sp>
      <p:pic>
        <p:nvPicPr>
          <p:cNvPr id="259075" name="Picture 3" descr="fig09anatom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1" y="1714500"/>
            <a:ext cx="8034338" cy="2019300"/>
          </a:xfrm>
          <a:prstGeom prst="rect">
            <a:avLst/>
          </a:prstGeom>
          <a:noFill/>
          <a:extLst>
            <a:ext uri="{909E8E84-426E-40DD-AFC4-6F175D3DCCD1}">
              <a14:hiddenFill xmlns:a14="http://schemas.microsoft.com/office/drawing/2010/main">
                <a:solidFill>
                  <a:srgbClr val="FFFFFF"/>
                </a:solidFill>
              </a14:hiddenFill>
            </a:ext>
          </a:extLst>
        </p:spPr>
      </p:pic>
      <p:sp>
        <p:nvSpPr>
          <p:cNvPr id="259076" name="Rectangle 4"/>
          <p:cNvSpPr>
            <a:spLocks noGrp="1" noChangeArrowheads="1"/>
          </p:cNvSpPr>
          <p:nvPr>
            <p:ph type="title"/>
          </p:nvPr>
        </p:nvSpPr>
        <p:spPr/>
        <p:txBody>
          <a:bodyPr/>
          <a:lstStyle/>
          <a:p>
            <a:r>
              <a:rPr lang="en-GB"/>
              <a:t>Denonvilliers Fascia</a:t>
            </a:r>
          </a:p>
        </p:txBody>
      </p:sp>
    </p:spTree>
    <p:extLst>
      <p:ext uri="{BB962C8B-B14F-4D97-AF65-F5344CB8AC3E}">
        <p14:creationId xmlns:p14="http://schemas.microsoft.com/office/powerpoint/2010/main" val="7376216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098" name="Object 2"/>
          <p:cNvGraphicFramePr>
            <a:graphicFrameLocks noChangeAspect="1"/>
          </p:cNvGraphicFramePr>
          <p:nvPr/>
        </p:nvGraphicFramePr>
        <p:xfrm>
          <a:off x="685800" y="882259"/>
          <a:ext cx="7848600" cy="4261247"/>
        </p:xfrm>
        <a:graphic>
          <a:graphicData uri="http://schemas.openxmlformats.org/presentationml/2006/ole">
            <mc:AlternateContent xmlns:mc="http://schemas.openxmlformats.org/markup-compatibility/2006">
              <mc:Choice xmlns:v="urn:schemas-microsoft-com:vml" Requires="v">
                <p:oleObj name="Document" r:id="rId3" imgW="3591720" imgH="2599560" progId="Word.Document.8">
                  <p:embed/>
                </p:oleObj>
              </mc:Choice>
              <mc:Fallback>
                <p:oleObj name="Document" r:id="rId3" imgW="3591720" imgH="2599560" progId="Word.Document.8">
                  <p:embed/>
                  <p:pic>
                    <p:nvPicPr>
                      <p:cNvPr id="260098"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882259"/>
                        <a:ext cx="7848600" cy="426124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60099" name="Rectangle 3"/>
          <p:cNvSpPr>
            <a:spLocks noGrp="1" noChangeArrowheads="1"/>
          </p:cNvSpPr>
          <p:nvPr>
            <p:ph type="title"/>
          </p:nvPr>
        </p:nvSpPr>
        <p:spPr>
          <a:xfrm>
            <a:off x="3175553" y="0"/>
            <a:ext cx="7772400" cy="857250"/>
          </a:xfrm>
        </p:spPr>
        <p:txBody>
          <a:bodyPr/>
          <a:lstStyle/>
          <a:p>
            <a:r>
              <a:rPr lang="en-GB" dirty="0" err="1"/>
              <a:t>Denonvilliers</a:t>
            </a:r>
            <a:r>
              <a:rPr lang="en-GB" dirty="0"/>
              <a:t> Fascia</a:t>
            </a:r>
          </a:p>
        </p:txBody>
      </p:sp>
    </p:spTree>
    <p:extLst>
      <p:ext uri="{BB962C8B-B14F-4D97-AF65-F5344CB8AC3E}">
        <p14:creationId xmlns:p14="http://schemas.microsoft.com/office/powerpoint/2010/main" val="3648312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1122" name="Picture 2" descr="goodrichmr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 y="545355"/>
            <a:ext cx="4930775" cy="4051697"/>
          </a:xfrm>
          <a:prstGeom prst="rect">
            <a:avLst/>
          </a:prstGeom>
          <a:noFill/>
          <a:extLst>
            <a:ext uri="{909E8E84-426E-40DD-AFC4-6F175D3DCCD1}">
              <a14:hiddenFill xmlns:a14="http://schemas.microsoft.com/office/drawing/2010/main">
                <a:solidFill>
                  <a:srgbClr val="FFFFFF"/>
                </a:solidFill>
              </a14:hiddenFill>
            </a:ext>
          </a:extLst>
        </p:spPr>
      </p:pic>
      <p:pic>
        <p:nvPicPr>
          <p:cNvPr id="261123" name="Picture 3" descr="goodrichhisto"/>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87938" y="746523"/>
            <a:ext cx="3598862" cy="2796778"/>
          </a:xfrm>
          <a:prstGeom prst="rect">
            <a:avLst/>
          </a:prstGeom>
          <a:noFill/>
          <a:extLst>
            <a:ext uri="{909E8E84-426E-40DD-AFC4-6F175D3DCCD1}">
              <a14:hiddenFill xmlns:a14="http://schemas.microsoft.com/office/drawing/2010/main">
                <a:solidFill>
                  <a:srgbClr val="FFFFFF"/>
                </a:solidFill>
              </a14:hiddenFill>
            </a:ext>
          </a:extLst>
        </p:spPr>
      </p:pic>
      <p:sp>
        <p:nvSpPr>
          <p:cNvPr id="261124" name="Rectangle 4"/>
          <p:cNvSpPr>
            <a:spLocks noChangeArrowheads="1"/>
          </p:cNvSpPr>
          <p:nvPr/>
        </p:nvSpPr>
        <p:spPr bwMode="auto">
          <a:xfrm>
            <a:off x="5486411" y="986911"/>
            <a:ext cx="184731" cy="369332"/>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defTabSz="685800" fontAlgn="auto">
              <a:spcBef>
                <a:spcPts val="0"/>
              </a:spcBef>
              <a:spcAft>
                <a:spcPts val="0"/>
              </a:spcAft>
            </a:pPr>
            <a:endParaRPr lang="en-GB">
              <a:solidFill>
                <a:srgbClr val="000000"/>
              </a:solidFill>
              <a:latin typeface="Arial"/>
            </a:endParaRPr>
          </a:p>
        </p:txBody>
      </p:sp>
      <p:grpSp>
        <p:nvGrpSpPr>
          <p:cNvPr id="261125" name="Group 5"/>
          <p:cNvGrpSpPr>
            <a:grpSpLocks/>
          </p:cNvGrpSpPr>
          <p:nvPr/>
        </p:nvGrpSpPr>
        <p:grpSpPr bwMode="auto">
          <a:xfrm>
            <a:off x="2895608" y="514350"/>
            <a:ext cx="6094413" cy="3401616"/>
            <a:chOff x="1824" y="432"/>
            <a:chExt cx="3839" cy="2857"/>
          </a:xfrm>
        </p:grpSpPr>
        <p:pic>
          <p:nvPicPr>
            <p:cNvPr id="261126" name="Picture 6" descr="goodrichdenonv"/>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24" y="432"/>
              <a:ext cx="3839" cy="2857"/>
            </a:xfrm>
            <a:prstGeom prst="rect">
              <a:avLst/>
            </a:prstGeom>
            <a:noFill/>
            <a:extLst>
              <a:ext uri="{909E8E84-426E-40DD-AFC4-6F175D3DCCD1}">
                <a14:hiddenFill xmlns:a14="http://schemas.microsoft.com/office/drawing/2010/main">
                  <a:solidFill>
                    <a:srgbClr val="FFFFFF"/>
                  </a:solidFill>
                </a14:hiddenFill>
              </a:ext>
            </a:extLst>
          </p:spPr>
        </p:pic>
        <p:sp>
          <p:nvSpPr>
            <p:cNvPr id="261127" name="Text Box 7"/>
            <p:cNvSpPr txBox="1">
              <a:spLocks noChangeArrowheads="1"/>
            </p:cNvSpPr>
            <p:nvPr/>
          </p:nvSpPr>
          <p:spPr bwMode="auto">
            <a:xfrm>
              <a:off x="2246" y="457"/>
              <a:ext cx="1417" cy="31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685800" fontAlgn="auto">
                <a:spcBef>
                  <a:spcPct val="50000"/>
                </a:spcBef>
                <a:spcAft>
                  <a:spcPts val="0"/>
                </a:spcAft>
              </a:pPr>
              <a:r>
                <a:rPr lang="en-GB">
                  <a:solidFill>
                    <a:srgbClr val="000000"/>
                  </a:solidFill>
                </a:rPr>
                <a:t>Denonvilliers Fascia</a:t>
              </a:r>
            </a:p>
          </p:txBody>
        </p:sp>
      </p:grpSp>
    </p:spTree>
    <p:extLst>
      <p:ext uri="{BB962C8B-B14F-4D97-AF65-F5344CB8AC3E}">
        <p14:creationId xmlns:p14="http://schemas.microsoft.com/office/powerpoint/2010/main" val="186444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26112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26112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6112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2611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112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3170" name="Picture 2" descr="infhypogastric plexus"/>
          <p:cNvPicPr>
            <a:picLocks noChangeAspect="1" noChangeArrowheads="1"/>
          </p:cNvPicPr>
          <p:nvPr/>
        </p:nvPicPr>
        <p:blipFill>
          <a:blip r:embed="rId2" cstate="print">
            <a:extLst>
              <a:ext uri="{28A0092B-C50C-407E-A947-70E740481C1C}">
                <a14:useLocalDpi xmlns:a14="http://schemas.microsoft.com/office/drawing/2010/main" val="0"/>
              </a:ext>
            </a:extLst>
          </a:blip>
          <a:srcRect b="17953"/>
          <a:stretch>
            <a:fillRect/>
          </a:stretch>
        </p:blipFill>
        <p:spPr bwMode="auto">
          <a:xfrm>
            <a:off x="457200" y="1600200"/>
            <a:ext cx="3817938" cy="302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3171" name="Picture 3" descr="sagnerve2"/>
          <p:cNvPicPr>
            <a:picLocks noChangeAspect="1" noChangeArrowheads="1"/>
          </p:cNvPicPr>
          <p:nvPr/>
        </p:nvPicPr>
        <p:blipFill>
          <a:blip r:embed="rId3" cstate="print">
            <a:lum bright="20000"/>
            <a:extLst>
              <a:ext uri="{28A0092B-C50C-407E-A947-70E740481C1C}">
                <a14:useLocalDpi xmlns:a14="http://schemas.microsoft.com/office/drawing/2010/main" val="0"/>
              </a:ext>
            </a:extLst>
          </a:blip>
          <a:srcRect/>
          <a:stretch>
            <a:fillRect/>
          </a:stretch>
        </p:blipFill>
        <p:spPr bwMode="auto">
          <a:xfrm>
            <a:off x="4572000" y="1714549"/>
            <a:ext cx="3962400" cy="2897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3172" name="Rectangle 4"/>
          <p:cNvSpPr>
            <a:spLocks noGrp="1" noChangeArrowheads="1"/>
          </p:cNvSpPr>
          <p:nvPr>
            <p:ph type="title"/>
          </p:nvPr>
        </p:nvSpPr>
        <p:spPr/>
        <p:txBody>
          <a:bodyPr/>
          <a:lstStyle/>
          <a:p>
            <a:r>
              <a:rPr lang="en-GB"/>
              <a:t>Pelvic sidewall nerves</a:t>
            </a:r>
          </a:p>
        </p:txBody>
      </p:sp>
      <p:pic>
        <p:nvPicPr>
          <p:cNvPr id="263173" name="Picture 5" descr="sagnerve2"/>
          <p:cNvPicPr>
            <a:picLocks noChangeAspect="1" noChangeArrowheads="1"/>
          </p:cNvPicPr>
          <p:nvPr/>
        </p:nvPicPr>
        <p:blipFill>
          <a:blip r:embed="rId4" cstate="print">
            <a:lum bright="20000"/>
            <a:extLst>
              <a:ext uri="{28A0092B-C50C-407E-A947-70E740481C1C}">
                <a14:useLocalDpi xmlns:a14="http://schemas.microsoft.com/office/drawing/2010/main" val="0"/>
              </a:ext>
            </a:extLst>
          </a:blip>
          <a:srcRect l="28847" t="27609" r="19231" b="34921"/>
          <a:stretch>
            <a:fillRect/>
          </a:stretch>
        </p:blipFill>
        <p:spPr bwMode="auto">
          <a:xfrm>
            <a:off x="4648200" y="2057400"/>
            <a:ext cx="3810000" cy="2010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36531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26317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26317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2631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3410" name="Group 2"/>
          <p:cNvGrpSpPr>
            <a:grpSpLocks/>
          </p:cNvGrpSpPr>
          <p:nvPr/>
        </p:nvGrpSpPr>
        <p:grpSpPr bwMode="auto">
          <a:xfrm>
            <a:off x="1371600" y="514350"/>
            <a:ext cx="6400800" cy="4114800"/>
            <a:chOff x="2304" y="5040"/>
            <a:chExt cx="7848" cy="6370"/>
          </a:xfrm>
        </p:grpSpPr>
        <p:pic>
          <p:nvPicPr>
            <p:cNvPr id="27341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4" y="5040"/>
              <a:ext cx="7771" cy="6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3412" name="Rectangle 4"/>
            <p:cNvSpPr>
              <a:spLocks noChangeAspect="1" noChangeArrowheads="1"/>
            </p:cNvSpPr>
            <p:nvPr/>
          </p:nvSpPr>
          <p:spPr bwMode="auto">
            <a:xfrm>
              <a:off x="5041" y="5066"/>
              <a:ext cx="1063" cy="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685800" fontAlgn="auto">
                <a:spcBef>
                  <a:spcPts val="0"/>
                </a:spcBef>
                <a:spcAft>
                  <a:spcPts val="0"/>
                </a:spcAft>
              </a:pPr>
              <a:r>
                <a:rPr lang="en-US" sz="1600">
                  <a:solidFill>
                    <a:srgbClr val="FFFFFF"/>
                  </a:solidFill>
                  <a:latin typeface="Arial"/>
                </a:rPr>
                <a:t>Space of </a:t>
              </a:r>
              <a:endParaRPr lang="en-US" sz="1600">
                <a:solidFill>
                  <a:srgbClr val="000000"/>
                </a:solidFill>
                <a:latin typeface="Arial"/>
              </a:endParaRPr>
            </a:p>
          </p:txBody>
        </p:sp>
        <p:sp>
          <p:nvSpPr>
            <p:cNvPr id="273413" name="Rectangle 5"/>
            <p:cNvSpPr>
              <a:spLocks noChangeAspect="1" noChangeArrowheads="1"/>
            </p:cNvSpPr>
            <p:nvPr/>
          </p:nvSpPr>
          <p:spPr bwMode="auto">
            <a:xfrm>
              <a:off x="6458" y="5066"/>
              <a:ext cx="837" cy="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685800" fontAlgn="auto">
                <a:spcBef>
                  <a:spcPts val="0"/>
                </a:spcBef>
                <a:spcAft>
                  <a:spcPts val="0"/>
                </a:spcAft>
              </a:pPr>
              <a:r>
                <a:rPr lang="en-US" sz="1600">
                  <a:solidFill>
                    <a:srgbClr val="FFFFFF"/>
                  </a:solidFill>
                  <a:latin typeface="Arial"/>
                </a:rPr>
                <a:t>Retzius</a:t>
              </a:r>
              <a:endParaRPr lang="en-US" sz="1600">
                <a:solidFill>
                  <a:srgbClr val="000000"/>
                </a:solidFill>
                <a:latin typeface="Arial"/>
              </a:endParaRPr>
            </a:p>
          </p:txBody>
        </p:sp>
        <p:sp>
          <p:nvSpPr>
            <p:cNvPr id="273414" name="Rectangle 6"/>
            <p:cNvSpPr>
              <a:spLocks noChangeAspect="1" noChangeArrowheads="1"/>
            </p:cNvSpPr>
            <p:nvPr/>
          </p:nvSpPr>
          <p:spPr bwMode="auto">
            <a:xfrm>
              <a:off x="6244" y="6669"/>
              <a:ext cx="865" cy="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685800" fontAlgn="auto">
                <a:spcBef>
                  <a:spcPts val="0"/>
                </a:spcBef>
                <a:spcAft>
                  <a:spcPts val="0"/>
                </a:spcAft>
              </a:pPr>
              <a:r>
                <a:rPr lang="en-US" sz="1600">
                  <a:solidFill>
                    <a:srgbClr val="000000"/>
                  </a:solidFill>
                  <a:latin typeface="Arial"/>
                </a:rPr>
                <a:t>Bladder</a:t>
              </a:r>
              <a:endParaRPr lang="en-US" sz="1200">
                <a:solidFill>
                  <a:srgbClr val="000000"/>
                </a:solidFill>
                <a:latin typeface="Arial"/>
              </a:endParaRPr>
            </a:p>
          </p:txBody>
        </p:sp>
        <p:sp>
          <p:nvSpPr>
            <p:cNvPr id="273415" name="Rectangle 7"/>
            <p:cNvSpPr>
              <a:spLocks noChangeAspect="1" noChangeArrowheads="1"/>
            </p:cNvSpPr>
            <p:nvPr/>
          </p:nvSpPr>
          <p:spPr bwMode="auto">
            <a:xfrm>
              <a:off x="5885" y="9548"/>
              <a:ext cx="1386" cy="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685800" fontAlgn="auto">
                <a:spcBef>
                  <a:spcPts val="0"/>
                </a:spcBef>
                <a:spcAft>
                  <a:spcPts val="0"/>
                </a:spcAft>
              </a:pPr>
              <a:r>
                <a:rPr lang="en-US" sz="1600">
                  <a:solidFill>
                    <a:srgbClr val="000000"/>
                  </a:solidFill>
                  <a:latin typeface="Arial"/>
                </a:rPr>
                <a:t>mesorectum</a:t>
              </a:r>
              <a:endParaRPr lang="en-US" sz="1200">
                <a:solidFill>
                  <a:srgbClr val="000000"/>
                </a:solidFill>
                <a:latin typeface="Arial"/>
              </a:endParaRPr>
            </a:p>
          </p:txBody>
        </p:sp>
        <p:sp>
          <p:nvSpPr>
            <p:cNvPr id="273416" name="Rectangle 8"/>
            <p:cNvSpPr>
              <a:spLocks noChangeAspect="1" noChangeArrowheads="1"/>
            </p:cNvSpPr>
            <p:nvPr/>
          </p:nvSpPr>
          <p:spPr bwMode="auto">
            <a:xfrm>
              <a:off x="6228" y="10096"/>
              <a:ext cx="865" cy="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685800" fontAlgn="auto">
                <a:spcBef>
                  <a:spcPts val="0"/>
                </a:spcBef>
                <a:spcAft>
                  <a:spcPts val="0"/>
                </a:spcAft>
              </a:pPr>
              <a:r>
                <a:rPr lang="en-US">
                  <a:solidFill>
                    <a:srgbClr val="000000"/>
                  </a:solidFill>
                  <a:latin typeface="Arial"/>
                </a:rPr>
                <a:t>rectum</a:t>
              </a:r>
            </a:p>
          </p:txBody>
        </p:sp>
        <p:sp>
          <p:nvSpPr>
            <p:cNvPr id="273417" name="Rectangle 9"/>
            <p:cNvSpPr>
              <a:spLocks noChangeAspect="1" noChangeArrowheads="1"/>
            </p:cNvSpPr>
            <p:nvPr/>
          </p:nvSpPr>
          <p:spPr bwMode="auto">
            <a:xfrm>
              <a:off x="3277" y="6542"/>
              <a:ext cx="1120" cy="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685800" fontAlgn="auto">
                <a:spcBef>
                  <a:spcPts val="0"/>
                </a:spcBef>
                <a:spcAft>
                  <a:spcPts val="0"/>
                </a:spcAft>
              </a:pPr>
              <a:r>
                <a:rPr lang="en-US" sz="1600">
                  <a:solidFill>
                    <a:srgbClr val="000000"/>
                  </a:solidFill>
                  <a:latin typeface="Arial"/>
                </a:rPr>
                <a:t>peritoneal</a:t>
              </a:r>
              <a:r>
                <a:rPr lang="en-US" sz="400">
                  <a:solidFill>
                    <a:srgbClr val="000000"/>
                  </a:solidFill>
                  <a:latin typeface="Arial"/>
                </a:rPr>
                <a:t> </a:t>
              </a:r>
              <a:endParaRPr lang="en-US" sz="1200">
                <a:solidFill>
                  <a:srgbClr val="000000"/>
                </a:solidFill>
                <a:latin typeface="Arial"/>
              </a:endParaRPr>
            </a:p>
          </p:txBody>
        </p:sp>
        <p:sp>
          <p:nvSpPr>
            <p:cNvPr id="273418" name="Freeform 10"/>
            <p:cNvSpPr>
              <a:spLocks noChangeAspect="1"/>
            </p:cNvSpPr>
            <p:nvPr/>
          </p:nvSpPr>
          <p:spPr bwMode="auto">
            <a:xfrm>
              <a:off x="2925" y="8560"/>
              <a:ext cx="1689" cy="1177"/>
            </a:xfrm>
            <a:custGeom>
              <a:avLst/>
              <a:gdLst>
                <a:gd name="T0" fmla="*/ 548 w 565"/>
                <a:gd name="T1" fmla="*/ 418 h 418"/>
                <a:gd name="T2" fmla="*/ 482 w 565"/>
                <a:gd name="T3" fmla="*/ 366 h 418"/>
                <a:gd name="T4" fmla="*/ 411 w 565"/>
                <a:gd name="T5" fmla="*/ 320 h 418"/>
                <a:gd name="T6" fmla="*/ 341 w 565"/>
                <a:gd name="T7" fmla="*/ 272 h 418"/>
                <a:gd name="T8" fmla="*/ 274 w 565"/>
                <a:gd name="T9" fmla="*/ 220 h 418"/>
                <a:gd name="T10" fmla="*/ 207 w 565"/>
                <a:gd name="T11" fmla="*/ 168 h 418"/>
                <a:gd name="T12" fmla="*/ 137 w 565"/>
                <a:gd name="T13" fmla="*/ 122 h 418"/>
                <a:gd name="T14" fmla="*/ 67 w 565"/>
                <a:gd name="T15" fmla="*/ 74 h 418"/>
                <a:gd name="T16" fmla="*/ 0 w 565"/>
                <a:gd name="T17" fmla="*/ 22 h 418"/>
                <a:gd name="T18" fmla="*/ 17 w 565"/>
                <a:gd name="T19" fmla="*/ 0 h 418"/>
                <a:gd name="T20" fmla="*/ 83 w 565"/>
                <a:gd name="T21" fmla="*/ 52 h 418"/>
                <a:gd name="T22" fmla="*/ 154 w 565"/>
                <a:gd name="T23" fmla="*/ 100 h 418"/>
                <a:gd name="T24" fmla="*/ 224 w 565"/>
                <a:gd name="T25" fmla="*/ 146 h 418"/>
                <a:gd name="T26" fmla="*/ 291 w 565"/>
                <a:gd name="T27" fmla="*/ 198 h 418"/>
                <a:gd name="T28" fmla="*/ 358 w 565"/>
                <a:gd name="T29" fmla="*/ 250 h 418"/>
                <a:gd name="T30" fmla="*/ 428 w 565"/>
                <a:gd name="T31" fmla="*/ 298 h 418"/>
                <a:gd name="T32" fmla="*/ 498 w 565"/>
                <a:gd name="T33" fmla="*/ 344 h 418"/>
                <a:gd name="T34" fmla="*/ 565 w 565"/>
                <a:gd name="T35" fmla="*/ 396 h 418"/>
                <a:gd name="T36" fmla="*/ 548 w 565"/>
                <a:gd name="T37" fmla="*/ 418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65" h="418">
                  <a:moveTo>
                    <a:pt x="548" y="418"/>
                  </a:moveTo>
                  <a:lnTo>
                    <a:pt x="482" y="366"/>
                  </a:lnTo>
                  <a:lnTo>
                    <a:pt x="411" y="320"/>
                  </a:lnTo>
                  <a:lnTo>
                    <a:pt x="341" y="272"/>
                  </a:lnTo>
                  <a:lnTo>
                    <a:pt x="274" y="220"/>
                  </a:lnTo>
                  <a:lnTo>
                    <a:pt x="207" y="168"/>
                  </a:lnTo>
                  <a:lnTo>
                    <a:pt x="137" y="122"/>
                  </a:lnTo>
                  <a:lnTo>
                    <a:pt x="67" y="74"/>
                  </a:lnTo>
                  <a:lnTo>
                    <a:pt x="0" y="22"/>
                  </a:lnTo>
                  <a:lnTo>
                    <a:pt x="17" y="0"/>
                  </a:lnTo>
                  <a:lnTo>
                    <a:pt x="83" y="52"/>
                  </a:lnTo>
                  <a:lnTo>
                    <a:pt x="154" y="100"/>
                  </a:lnTo>
                  <a:lnTo>
                    <a:pt x="224" y="146"/>
                  </a:lnTo>
                  <a:lnTo>
                    <a:pt x="291" y="198"/>
                  </a:lnTo>
                  <a:lnTo>
                    <a:pt x="358" y="250"/>
                  </a:lnTo>
                  <a:lnTo>
                    <a:pt x="428" y="298"/>
                  </a:lnTo>
                  <a:lnTo>
                    <a:pt x="498" y="344"/>
                  </a:lnTo>
                  <a:lnTo>
                    <a:pt x="565" y="396"/>
                  </a:lnTo>
                  <a:lnTo>
                    <a:pt x="548" y="418"/>
                  </a:lnTo>
                  <a:close/>
                </a:path>
              </a:pathLst>
            </a:custGeom>
            <a:solidFill>
              <a:srgbClr val="FF0000"/>
            </a:solidFill>
            <a:ln w="2540">
              <a:solidFill>
                <a:srgbClr val="000000"/>
              </a:solidFill>
              <a:prstDash val="solid"/>
              <a:round/>
              <a:headEnd/>
              <a:tailEnd/>
            </a:ln>
          </p:spPr>
          <p:txBody>
            <a:bodyPr/>
            <a:lstStyle/>
            <a:p>
              <a:pPr defTabSz="685800" fontAlgn="auto">
                <a:spcBef>
                  <a:spcPts val="0"/>
                </a:spcBef>
                <a:spcAft>
                  <a:spcPts val="0"/>
                </a:spcAft>
              </a:pPr>
              <a:endParaRPr lang="en-GB">
                <a:solidFill>
                  <a:srgbClr val="000000"/>
                </a:solidFill>
                <a:latin typeface="Arial"/>
              </a:endParaRPr>
            </a:p>
          </p:txBody>
        </p:sp>
        <p:sp>
          <p:nvSpPr>
            <p:cNvPr id="273419" name="Freeform 11"/>
            <p:cNvSpPr>
              <a:spLocks noChangeAspect="1"/>
            </p:cNvSpPr>
            <p:nvPr/>
          </p:nvSpPr>
          <p:spPr bwMode="auto">
            <a:xfrm>
              <a:off x="8119" y="8537"/>
              <a:ext cx="954" cy="910"/>
            </a:xfrm>
            <a:custGeom>
              <a:avLst/>
              <a:gdLst>
                <a:gd name="T0" fmla="*/ 20 w 319"/>
                <a:gd name="T1" fmla="*/ 323 h 323"/>
                <a:gd name="T2" fmla="*/ 55 w 319"/>
                <a:gd name="T3" fmla="*/ 284 h 323"/>
                <a:gd name="T4" fmla="*/ 94 w 319"/>
                <a:gd name="T5" fmla="*/ 249 h 323"/>
                <a:gd name="T6" fmla="*/ 133 w 319"/>
                <a:gd name="T7" fmla="*/ 212 h 323"/>
                <a:gd name="T8" fmla="*/ 168 w 319"/>
                <a:gd name="T9" fmla="*/ 173 h 323"/>
                <a:gd name="T10" fmla="*/ 204 w 319"/>
                <a:gd name="T11" fmla="*/ 134 h 323"/>
                <a:gd name="T12" fmla="*/ 244 w 319"/>
                <a:gd name="T13" fmla="*/ 97 h 323"/>
                <a:gd name="T14" fmla="*/ 283 w 319"/>
                <a:gd name="T15" fmla="*/ 60 h 323"/>
                <a:gd name="T16" fmla="*/ 319 w 319"/>
                <a:gd name="T17" fmla="*/ 21 h 323"/>
                <a:gd name="T18" fmla="*/ 298 w 319"/>
                <a:gd name="T19" fmla="*/ 0 h 323"/>
                <a:gd name="T20" fmla="*/ 263 w 319"/>
                <a:gd name="T21" fmla="*/ 39 h 323"/>
                <a:gd name="T22" fmla="*/ 224 w 319"/>
                <a:gd name="T23" fmla="*/ 76 h 323"/>
                <a:gd name="T24" fmla="*/ 185 w 319"/>
                <a:gd name="T25" fmla="*/ 113 h 323"/>
                <a:gd name="T26" fmla="*/ 150 w 319"/>
                <a:gd name="T27" fmla="*/ 152 h 323"/>
                <a:gd name="T28" fmla="*/ 115 w 319"/>
                <a:gd name="T29" fmla="*/ 191 h 323"/>
                <a:gd name="T30" fmla="*/ 76 w 319"/>
                <a:gd name="T31" fmla="*/ 228 h 323"/>
                <a:gd name="T32" fmla="*/ 35 w 319"/>
                <a:gd name="T33" fmla="*/ 265 h 323"/>
                <a:gd name="T34" fmla="*/ 0 w 319"/>
                <a:gd name="T35" fmla="*/ 304 h 323"/>
                <a:gd name="T36" fmla="*/ 20 w 319"/>
                <a:gd name="T37" fmla="*/ 323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9" h="323">
                  <a:moveTo>
                    <a:pt x="20" y="323"/>
                  </a:moveTo>
                  <a:lnTo>
                    <a:pt x="55" y="284"/>
                  </a:lnTo>
                  <a:lnTo>
                    <a:pt x="94" y="249"/>
                  </a:lnTo>
                  <a:lnTo>
                    <a:pt x="133" y="212"/>
                  </a:lnTo>
                  <a:lnTo>
                    <a:pt x="168" y="173"/>
                  </a:lnTo>
                  <a:lnTo>
                    <a:pt x="204" y="134"/>
                  </a:lnTo>
                  <a:lnTo>
                    <a:pt x="244" y="97"/>
                  </a:lnTo>
                  <a:lnTo>
                    <a:pt x="283" y="60"/>
                  </a:lnTo>
                  <a:lnTo>
                    <a:pt x="319" y="21"/>
                  </a:lnTo>
                  <a:lnTo>
                    <a:pt x="298" y="0"/>
                  </a:lnTo>
                  <a:lnTo>
                    <a:pt x="263" y="39"/>
                  </a:lnTo>
                  <a:lnTo>
                    <a:pt x="224" y="76"/>
                  </a:lnTo>
                  <a:lnTo>
                    <a:pt x="185" y="113"/>
                  </a:lnTo>
                  <a:lnTo>
                    <a:pt x="150" y="152"/>
                  </a:lnTo>
                  <a:lnTo>
                    <a:pt x="115" y="191"/>
                  </a:lnTo>
                  <a:lnTo>
                    <a:pt x="76" y="228"/>
                  </a:lnTo>
                  <a:lnTo>
                    <a:pt x="35" y="265"/>
                  </a:lnTo>
                  <a:lnTo>
                    <a:pt x="0" y="304"/>
                  </a:lnTo>
                  <a:lnTo>
                    <a:pt x="20" y="323"/>
                  </a:lnTo>
                  <a:close/>
                </a:path>
              </a:pathLst>
            </a:custGeom>
            <a:solidFill>
              <a:srgbClr val="FF0000"/>
            </a:solidFill>
            <a:ln w="2540">
              <a:solidFill>
                <a:srgbClr val="000000"/>
              </a:solidFill>
              <a:prstDash val="solid"/>
              <a:round/>
              <a:headEnd/>
              <a:tailEnd/>
            </a:ln>
          </p:spPr>
          <p:txBody>
            <a:bodyPr/>
            <a:lstStyle/>
            <a:p>
              <a:pPr defTabSz="685800" fontAlgn="auto">
                <a:spcBef>
                  <a:spcPts val="0"/>
                </a:spcBef>
                <a:spcAft>
                  <a:spcPts val="0"/>
                </a:spcAft>
              </a:pPr>
              <a:endParaRPr lang="en-GB">
                <a:solidFill>
                  <a:srgbClr val="000000"/>
                </a:solidFill>
                <a:latin typeface="Arial"/>
              </a:endParaRPr>
            </a:p>
          </p:txBody>
        </p:sp>
        <p:sp>
          <p:nvSpPr>
            <p:cNvPr id="273420" name="WordArt 12"/>
            <p:cNvSpPr>
              <a:spLocks noChangeAspect="1" noChangeArrowheads="1" noChangeShapeType="1" noTextEdit="1"/>
            </p:cNvSpPr>
            <p:nvPr/>
          </p:nvSpPr>
          <p:spPr bwMode="auto">
            <a:xfrm rot="1897600">
              <a:off x="3142" y="8724"/>
              <a:ext cx="1705" cy="466"/>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defTabSz="685800" fontAlgn="auto">
                <a:spcBef>
                  <a:spcPts val="0"/>
                </a:spcBef>
                <a:spcAft>
                  <a:spcPts val="0"/>
                </a:spcAft>
              </a:pPr>
              <a:r>
                <a:rPr lang="en-GB" sz="800" kern="10">
                  <a:ln w="9525">
                    <a:solidFill>
                      <a:srgbClr val="000000"/>
                    </a:solidFill>
                    <a:round/>
                    <a:headEnd/>
                    <a:tailEnd/>
                  </a:ln>
                  <a:solidFill>
                    <a:srgbClr val="FFFFFF"/>
                  </a:solidFill>
                  <a:latin typeface="Arial Black"/>
                </a:rPr>
                <a:t>pelvirectal space</a:t>
              </a:r>
            </a:p>
          </p:txBody>
        </p:sp>
        <p:sp>
          <p:nvSpPr>
            <p:cNvPr id="273421" name="WordArt 13"/>
            <p:cNvSpPr>
              <a:spLocks noChangeAspect="1" noChangeArrowheads="1" noChangeShapeType="1" noTextEdit="1"/>
            </p:cNvSpPr>
            <p:nvPr/>
          </p:nvSpPr>
          <p:spPr bwMode="auto">
            <a:xfrm>
              <a:off x="9128" y="7636"/>
              <a:ext cx="1024" cy="101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defTabSz="685800" fontAlgn="auto">
                <a:spcBef>
                  <a:spcPts val="0"/>
                </a:spcBef>
                <a:spcAft>
                  <a:spcPts val="0"/>
                </a:spcAft>
              </a:pPr>
              <a:r>
                <a:rPr lang="en-GB" sz="1400" kern="10">
                  <a:ln w="9525">
                    <a:solidFill>
                      <a:srgbClr val="000000"/>
                    </a:solidFill>
                    <a:round/>
                    <a:headEnd/>
                    <a:tailEnd/>
                  </a:ln>
                  <a:solidFill>
                    <a:srgbClr val="FFFFFF"/>
                  </a:solidFill>
                  <a:latin typeface="Arial Black"/>
                </a:rPr>
                <a:t>Lympho</a:t>
              </a:r>
            </a:p>
            <a:p>
              <a:pPr algn="ctr" defTabSz="685800" fontAlgn="auto">
                <a:spcBef>
                  <a:spcPts val="0"/>
                </a:spcBef>
                <a:spcAft>
                  <a:spcPts val="0"/>
                </a:spcAft>
              </a:pPr>
              <a:r>
                <a:rPr lang="en-GB" sz="1400" kern="10">
                  <a:ln w="9525">
                    <a:solidFill>
                      <a:srgbClr val="000000"/>
                    </a:solidFill>
                    <a:round/>
                    <a:headEnd/>
                    <a:tailEnd/>
                  </a:ln>
                  <a:solidFill>
                    <a:srgbClr val="FFFFFF"/>
                  </a:solidFill>
                  <a:latin typeface="Arial Black"/>
                </a:rPr>
                <a:t>vascular </a:t>
              </a:r>
            </a:p>
            <a:p>
              <a:pPr algn="ctr" defTabSz="685800" fontAlgn="auto">
                <a:spcBef>
                  <a:spcPts val="0"/>
                </a:spcBef>
                <a:spcAft>
                  <a:spcPts val="0"/>
                </a:spcAft>
              </a:pPr>
              <a:r>
                <a:rPr lang="en-GB" sz="1400" kern="10">
                  <a:ln w="9525">
                    <a:solidFill>
                      <a:srgbClr val="000000"/>
                    </a:solidFill>
                    <a:round/>
                    <a:headEnd/>
                    <a:tailEnd/>
                  </a:ln>
                  <a:solidFill>
                    <a:srgbClr val="FFFFFF"/>
                  </a:solidFill>
                  <a:latin typeface="Arial Black"/>
                </a:rPr>
                <a:t>space</a:t>
              </a:r>
            </a:p>
          </p:txBody>
        </p:sp>
        <p:sp>
          <p:nvSpPr>
            <p:cNvPr id="273422" name="WordArt 14"/>
            <p:cNvSpPr>
              <a:spLocks noChangeAspect="1" noChangeArrowheads="1" noChangeShapeType="1" noTextEdit="1"/>
            </p:cNvSpPr>
            <p:nvPr/>
          </p:nvSpPr>
          <p:spPr bwMode="auto">
            <a:xfrm>
              <a:off x="2474" y="7636"/>
              <a:ext cx="512" cy="92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defTabSz="685800" fontAlgn="auto">
                <a:spcBef>
                  <a:spcPts val="0"/>
                </a:spcBef>
                <a:spcAft>
                  <a:spcPts val="0"/>
                </a:spcAft>
              </a:pPr>
              <a:r>
                <a:rPr lang="en-GB" sz="1000" kern="10">
                  <a:ln w="9525">
                    <a:solidFill>
                      <a:srgbClr val="000000"/>
                    </a:solidFill>
                    <a:round/>
                    <a:headEnd/>
                    <a:tailEnd/>
                  </a:ln>
                  <a:solidFill>
                    <a:srgbClr val="FFFFFF"/>
                  </a:solidFill>
                  <a:latin typeface="Arial Black"/>
                </a:rPr>
                <a:t>Lympho</a:t>
              </a:r>
            </a:p>
            <a:p>
              <a:pPr algn="ctr" defTabSz="685800" fontAlgn="auto">
                <a:spcBef>
                  <a:spcPts val="0"/>
                </a:spcBef>
                <a:spcAft>
                  <a:spcPts val="0"/>
                </a:spcAft>
              </a:pPr>
              <a:r>
                <a:rPr lang="en-GB" sz="1000" kern="10">
                  <a:ln w="9525">
                    <a:solidFill>
                      <a:srgbClr val="000000"/>
                    </a:solidFill>
                    <a:round/>
                    <a:headEnd/>
                    <a:tailEnd/>
                  </a:ln>
                  <a:solidFill>
                    <a:srgbClr val="FFFFFF"/>
                  </a:solidFill>
                  <a:latin typeface="Arial Black"/>
                </a:rPr>
                <a:t>vascular </a:t>
              </a:r>
            </a:p>
            <a:p>
              <a:pPr algn="ctr" defTabSz="685800" fontAlgn="auto">
                <a:spcBef>
                  <a:spcPts val="0"/>
                </a:spcBef>
                <a:spcAft>
                  <a:spcPts val="0"/>
                </a:spcAft>
              </a:pPr>
              <a:r>
                <a:rPr lang="en-GB" sz="1000" kern="10">
                  <a:ln w="9525">
                    <a:solidFill>
                      <a:srgbClr val="000000"/>
                    </a:solidFill>
                    <a:round/>
                    <a:headEnd/>
                    <a:tailEnd/>
                  </a:ln>
                  <a:solidFill>
                    <a:srgbClr val="FFFFFF"/>
                  </a:solidFill>
                  <a:latin typeface="Arial Black"/>
                </a:rPr>
                <a:t>space</a:t>
              </a:r>
            </a:p>
          </p:txBody>
        </p:sp>
        <p:sp>
          <p:nvSpPr>
            <p:cNvPr id="273423" name="Line 15"/>
            <p:cNvSpPr>
              <a:spLocks noChangeAspect="1" noChangeShapeType="1"/>
            </p:cNvSpPr>
            <p:nvPr/>
          </p:nvSpPr>
          <p:spPr bwMode="auto">
            <a:xfrm rot="8602779" flipV="1">
              <a:off x="2646" y="5995"/>
              <a:ext cx="170" cy="3"/>
            </a:xfrm>
            <a:prstGeom prst="line">
              <a:avLst/>
            </a:prstGeom>
            <a:noFill/>
            <a:ln w="9525">
              <a:solidFill>
                <a:srgbClr val="FFFFFF"/>
              </a:solidFill>
              <a:round/>
              <a:headEnd/>
              <a:tailEnd type="stealth" w="lg" len="lg"/>
            </a:ln>
            <a:extLst>
              <a:ext uri="{909E8E84-426E-40DD-AFC4-6F175D3DCCD1}">
                <a14:hiddenFill xmlns:a14="http://schemas.microsoft.com/office/drawing/2010/main">
                  <a:noFill/>
                </a14:hiddenFill>
              </a:ext>
            </a:extLst>
          </p:spPr>
          <p:txBody>
            <a:bodyPr/>
            <a:lstStyle/>
            <a:p>
              <a:pPr defTabSz="685800" fontAlgn="auto">
                <a:spcBef>
                  <a:spcPts val="0"/>
                </a:spcBef>
                <a:spcAft>
                  <a:spcPts val="0"/>
                </a:spcAft>
              </a:pPr>
              <a:endParaRPr lang="en-GB">
                <a:solidFill>
                  <a:srgbClr val="000000"/>
                </a:solidFill>
                <a:latin typeface="Arial"/>
              </a:endParaRPr>
            </a:p>
          </p:txBody>
        </p:sp>
        <p:sp>
          <p:nvSpPr>
            <p:cNvPr id="273424" name="Line 16"/>
            <p:cNvSpPr>
              <a:spLocks noChangeAspect="1" noChangeShapeType="1"/>
            </p:cNvSpPr>
            <p:nvPr/>
          </p:nvSpPr>
          <p:spPr bwMode="auto">
            <a:xfrm rot="-41221545">
              <a:off x="9812" y="5721"/>
              <a:ext cx="171" cy="2"/>
            </a:xfrm>
            <a:prstGeom prst="line">
              <a:avLst/>
            </a:prstGeom>
            <a:noFill/>
            <a:ln w="9525">
              <a:solidFill>
                <a:srgbClr val="FFFFFF"/>
              </a:solidFill>
              <a:round/>
              <a:headEnd/>
              <a:tailEnd type="stealth" w="lg" len="lg"/>
            </a:ln>
            <a:extLst>
              <a:ext uri="{909E8E84-426E-40DD-AFC4-6F175D3DCCD1}">
                <a14:hiddenFill xmlns:a14="http://schemas.microsoft.com/office/drawing/2010/main">
                  <a:noFill/>
                </a14:hiddenFill>
              </a:ext>
            </a:extLst>
          </p:spPr>
          <p:txBody>
            <a:bodyPr/>
            <a:lstStyle/>
            <a:p>
              <a:pPr defTabSz="685800" fontAlgn="auto">
                <a:spcBef>
                  <a:spcPts val="0"/>
                </a:spcBef>
                <a:spcAft>
                  <a:spcPts val="0"/>
                </a:spcAft>
              </a:pPr>
              <a:endParaRPr lang="en-GB">
                <a:solidFill>
                  <a:srgbClr val="000000"/>
                </a:solidFill>
                <a:latin typeface="Arial"/>
              </a:endParaRPr>
            </a:p>
          </p:txBody>
        </p:sp>
        <p:sp>
          <p:nvSpPr>
            <p:cNvPr id="273425" name="WordArt 17"/>
            <p:cNvSpPr>
              <a:spLocks noChangeAspect="1" noChangeArrowheads="1" noChangeShapeType="1" noTextEdit="1"/>
            </p:cNvSpPr>
            <p:nvPr/>
          </p:nvSpPr>
          <p:spPr bwMode="auto">
            <a:xfrm rot="-3641756">
              <a:off x="7781" y="8205"/>
              <a:ext cx="1600" cy="471"/>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defTabSz="685800" fontAlgn="auto">
                <a:spcBef>
                  <a:spcPts val="0"/>
                </a:spcBef>
                <a:spcAft>
                  <a:spcPts val="0"/>
                </a:spcAft>
              </a:pPr>
              <a:r>
                <a:rPr lang="en-GB" sz="800" kern="10">
                  <a:ln w="9525">
                    <a:solidFill>
                      <a:srgbClr val="000000"/>
                    </a:solidFill>
                    <a:round/>
                    <a:headEnd/>
                    <a:tailEnd/>
                  </a:ln>
                  <a:solidFill>
                    <a:srgbClr val="FFFFFF"/>
                  </a:solidFill>
                  <a:latin typeface="Arial Black"/>
                </a:rPr>
                <a:t>pelvirectal space</a:t>
              </a:r>
            </a:p>
          </p:txBody>
        </p:sp>
        <p:sp>
          <p:nvSpPr>
            <p:cNvPr id="273426" name="AutoShape 18"/>
            <p:cNvSpPr>
              <a:spLocks noChangeAspect="1" noChangeArrowheads="1"/>
            </p:cNvSpPr>
            <p:nvPr/>
          </p:nvSpPr>
          <p:spPr bwMode="auto">
            <a:xfrm rot="7863195">
              <a:off x="8841" y="8938"/>
              <a:ext cx="377" cy="869"/>
            </a:xfrm>
            <a:custGeom>
              <a:avLst/>
              <a:gdLst>
                <a:gd name="G0" fmla="+- 0 0 0"/>
                <a:gd name="G1" fmla="+- -11796480 0 0"/>
                <a:gd name="G2" fmla="+- 0 0 -11796480"/>
                <a:gd name="G3" fmla="+- 10800 0 0"/>
                <a:gd name="G4" fmla="+- 0 0 0"/>
                <a:gd name="T0" fmla="*/ 360 256 1"/>
                <a:gd name="T1" fmla="*/ 0 256 1"/>
                <a:gd name="G5" fmla="+- G2 T0 T1"/>
                <a:gd name="G6" fmla="?: G2 G2 G5"/>
                <a:gd name="G7" fmla="+- 0 0 G6"/>
                <a:gd name="G8" fmla="+- 5400 0 0"/>
                <a:gd name="G9" fmla="+- 0 0 -1179648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11796480"/>
                <a:gd name="G36" fmla="sin G34 -11796480"/>
                <a:gd name="G37" fmla="+/ -1179648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0799 w 21600"/>
                <a:gd name="T5" fmla="*/ 0 h 21600"/>
                <a:gd name="T6" fmla="*/ 2700 w 21600"/>
                <a:gd name="T7" fmla="*/ 10800 h 21600"/>
                <a:gd name="T8" fmla="*/ 10799 w 21600"/>
                <a:gd name="T9" fmla="*/ 5400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000000"/>
            </a:solidFill>
            <a:ln w="22225">
              <a:solidFill>
                <a:srgbClr val="FFFFFF"/>
              </a:solidFill>
              <a:miter lim="800000"/>
              <a:headEnd/>
              <a:tailEnd/>
            </a:ln>
          </p:spPr>
          <p:txBody>
            <a:bodyPr/>
            <a:lstStyle/>
            <a:p>
              <a:pPr defTabSz="685800" fontAlgn="auto">
                <a:spcBef>
                  <a:spcPts val="0"/>
                </a:spcBef>
                <a:spcAft>
                  <a:spcPts val="0"/>
                </a:spcAft>
              </a:pPr>
              <a:endParaRPr lang="en-GB">
                <a:solidFill>
                  <a:srgbClr val="000000"/>
                </a:solidFill>
                <a:latin typeface="Arial"/>
              </a:endParaRPr>
            </a:p>
          </p:txBody>
        </p:sp>
        <p:sp>
          <p:nvSpPr>
            <p:cNvPr id="273427" name="Line 19"/>
            <p:cNvSpPr>
              <a:spLocks noChangeAspect="1" noChangeShapeType="1"/>
            </p:cNvSpPr>
            <p:nvPr/>
          </p:nvSpPr>
          <p:spPr bwMode="auto">
            <a:xfrm flipH="1">
              <a:off x="4010" y="8182"/>
              <a:ext cx="341" cy="169"/>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defTabSz="685800" fontAlgn="auto">
                <a:spcBef>
                  <a:spcPts val="0"/>
                </a:spcBef>
                <a:spcAft>
                  <a:spcPts val="0"/>
                </a:spcAft>
              </a:pPr>
              <a:endParaRPr lang="en-GB">
                <a:solidFill>
                  <a:srgbClr val="000000"/>
                </a:solidFill>
                <a:latin typeface="Arial"/>
              </a:endParaRPr>
            </a:p>
          </p:txBody>
        </p:sp>
        <p:sp>
          <p:nvSpPr>
            <p:cNvPr id="273428" name="Text Box 20"/>
            <p:cNvSpPr txBox="1">
              <a:spLocks noChangeAspect="1" noChangeArrowheads="1"/>
            </p:cNvSpPr>
            <p:nvPr/>
          </p:nvSpPr>
          <p:spPr bwMode="auto">
            <a:xfrm>
              <a:off x="4181" y="7909"/>
              <a:ext cx="1535" cy="5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800" fontAlgn="auto">
                <a:spcBef>
                  <a:spcPts val="0"/>
                </a:spcBef>
                <a:spcAft>
                  <a:spcPts val="0"/>
                </a:spcAft>
              </a:pPr>
              <a:r>
                <a:rPr lang="en-US" sz="1200">
                  <a:solidFill>
                    <a:srgbClr val="000000"/>
                  </a:solidFill>
                  <a:latin typeface="Arial"/>
                </a:rPr>
                <a:t>peritoneum</a:t>
              </a:r>
            </a:p>
          </p:txBody>
        </p:sp>
        <p:sp>
          <p:nvSpPr>
            <p:cNvPr id="273429" name="Text Box 21"/>
            <p:cNvSpPr txBox="1">
              <a:spLocks noChangeAspect="1" noChangeArrowheads="1"/>
            </p:cNvSpPr>
            <p:nvPr/>
          </p:nvSpPr>
          <p:spPr bwMode="auto">
            <a:xfrm>
              <a:off x="4696" y="9792"/>
              <a:ext cx="1705" cy="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800" fontAlgn="auto">
                <a:spcBef>
                  <a:spcPts val="0"/>
                </a:spcBef>
                <a:spcAft>
                  <a:spcPts val="0"/>
                </a:spcAft>
              </a:pPr>
              <a:r>
                <a:rPr lang="en-US" sz="1200">
                  <a:solidFill>
                    <a:srgbClr val="000000"/>
                  </a:solidFill>
                  <a:latin typeface="Arial"/>
                </a:rPr>
                <a:t>Mesorectal fascia</a:t>
              </a:r>
            </a:p>
          </p:txBody>
        </p:sp>
      </p:grpSp>
      <p:sp>
        <p:nvSpPr>
          <p:cNvPr id="273430" name="AutoShape 22"/>
          <p:cNvSpPr>
            <a:spLocks noChangeArrowheads="1"/>
          </p:cNvSpPr>
          <p:nvPr/>
        </p:nvSpPr>
        <p:spPr bwMode="auto">
          <a:xfrm rot="4462331">
            <a:off x="3211135" y="3257948"/>
            <a:ext cx="69056" cy="182562"/>
          </a:xfrm>
          <a:prstGeom prst="downArrow">
            <a:avLst>
              <a:gd name="adj1" fmla="val 50000"/>
              <a:gd name="adj2" fmla="val 49569"/>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defTabSz="685800" fontAlgn="auto">
              <a:spcBef>
                <a:spcPts val="0"/>
              </a:spcBef>
              <a:spcAft>
                <a:spcPts val="0"/>
              </a:spcAft>
            </a:pPr>
            <a:endParaRPr lang="en-GB">
              <a:solidFill>
                <a:srgbClr val="000000"/>
              </a:solidFill>
              <a:latin typeface="Arial"/>
            </a:endParaRPr>
          </a:p>
        </p:txBody>
      </p:sp>
    </p:spTree>
    <p:extLst>
      <p:ext uri="{BB962C8B-B14F-4D97-AF65-F5344CB8AC3E}">
        <p14:creationId xmlns:p14="http://schemas.microsoft.com/office/powerpoint/2010/main" val="26504992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5045" y="919885"/>
            <a:ext cx="8229600" cy="380667"/>
          </a:xfrm>
        </p:spPr>
        <p:txBody>
          <a:bodyPr>
            <a:normAutofit fontScale="90000"/>
          </a:bodyPr>
          <a:lstStyle/>
          <a:p>
            <a:pPr algn="ctr"/>
            <a:r>
              <a:rPr lang="en-GB" sz="3000" dirty="0"/>
              <a:t>CRT impact on CRM risk – eliminating LR</a:t>
            </a:r>
          </a:p>
        </p:txBody>
      </p:sp>
      <p:pic>
        <p:nvPicPr>
          <p:cNvPr id="4" name="Content Placeholder 3"/>
          <p:cNvPicPr>
            <a:picLocks noGrp="1" noChangeAspect="1" noChangeArrowheads="1"/>
          </p:cNvPicPr>
          <p:nvPr>
            <p:ph idx="1"/>
          </p:nvPr>
        </p:nvPicPr>
        <p:blipFill>
          <a:blip r:embed="rId3"/>
          <a:stretch>
            <a:fillRect/>
          </a:stretch>
        </p:blipFill>
        <p:spPr bwMode="auto">
          <a:xfrm>
            <a:off x="565045" y="1427255"/>
            <a:ext cx="3142859" cy="2761992"/>
          </a:xfrm>
          <a:prstGeom prst="rect">
            <a:avLst/>
          </a:prstGeom>
          <a:noFill/>
        </p:spPr>
      </p:pic>
      <p:pic>
        <p:nvPicPr>
          <p:cNvPr id="5" name="Picture 1"/>
          <p:cNvPicPr>
            <a:picLocks noChangeAspect="1" noChangeArrowheads="1"/>
          </p:cNvPicPr>
          <p:nvPr/>
        </p:nvPicPr>
        <p:blipFill>
          <a:blip r:embed="rId4"/>
          <a:srcRect/>
          <a:stretch>
            <a:fillRect/>
          </a:stretch>
        </p:blipFill>
        <p:spPr bwMode="auto">
          <a:xfrm>
            <a:off x="4445593" y="1405907"/>
            <a:ext cx="4128917" cy="3107553"/>
          </a:xfrm>
          <a:prstGeom prst="rect">
            <a:avLst/>
          </a:prstGeom>
          <a:noFill/>
        </p:spPr>
      </p:pic>
      <p:sp>
        <p:nvSpPr>
          <p:cNvPr id="6" name="Down Arrow 5"/>
          <p:cNvSpPr/>
          <p:nvPr/>
        </p:nvSpPr>
        <p:spPr>
          <a:xfrm>
            <a:off x="1763688" y="2018632"/>
            <a:ext cx="432048" cy="54006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pPr>
            <a:endParaRPr lang="en-GB">
              <a:solidFill>
                <a:srgbClr val="FFFFFF"/>
              </a:solidFill>
              <a:latin typeface="Arial"/>
            </a:endParaRPr>
          </a:p>
        </p:txBody>
      </p:sp>
      <p:sp>
        <p:nvSpPr>
          <p:cNvPr id="3" name="Rectangle 2">
            <a:extLst>
              <a:ext uri="{FF2B5EF4-FFF2-40B4-BE49-F238E27FC236}">
                <a16:creationId xmlns:a16="http://schemas.microsoft.com/office/drawing/2014/main" id="{6C851A18-C2BF-4ABF-9CBC-17DDD07ECF4B}"/>
              </a:ext>
            </a:extLst>
          </p:cNvPr>
          <p:cNvSpPr/>
          <p:nvPr/>
        </p:nvSpPr>
        <p:spPr>
          <a:xfrm>
            <a:off x="1609725" y="4220171"/>
            <a:ext cx="6572633" cy="707886"/>
          </a:xfrm>
          <a:prstGeom prst="rect">
            <a:avLst/>
          </a:prstGeom>
          <a:solidFill>
            <a:schemeClr val="bg1">
              <a:lumMod val="95000"/>
            </a:schemeClr>
          </a:solidFill>
        </p:spPr>
        <p:txBody>
          <a:bodyPr wrap="none" lIns="91440" tIns="45720" rIns="91440" bIns="45720">
            <a:spAutoFit/>
          </a:bodyPr>
          <a:lstStyle/>
          <a:p>
            <a:pPr algn="ctr" defTabSz="685800" fontAlgn="auto">
              <a:spcBef>
                <a:spcPts val="0"/>
              </a:spcBef>
              <a:spcAft>
                <a:spcPts val="0"/>
              </a:spcAft>
            </a:pPr>
            <a:r>
              <a:rPr lang="en-US" sz="4000" dirty="0">
                <a:ln w="0"/>
                <a:solidFill>
                  <a:srgbClr val="0085CA"/>
                </a:solidFill>
                <a:effectLst>
                  <a:outerShdw blurRad="38100" dist="25400" dir="5400000" algn="ctr" rotWithShape="0">
                    <a:srgbClr val="6E747A">
                      <a:alpha val="43000"/>
                    </a:srgbClr>
                  </a:outerShdw>
                </a:effectLst>
                <a:latin typeface="Arial"/>
              </a:rPr>
              <a:t>The Ugly can become Good</a:t>
            </a:r>
          </a:p>
        </p:txBody>
      </p:sp>
    </p:spTree>
    <p:extLst>
      <p:ext uri="{BB962C8B-B14F-4D97-AF65-F5344CB8AC3E}">
        <p14:creationId xmlns:p14="http://schemas.microsoft.com/office/powerpoint/2010/main" val="4001649740"/>
      </p:ext>
    </p:extLst>
  </p:cSld>
  <p:clrMapOvr>
    <a:masterClrMapping/>
  </p:clrMapOvr>
  <mc:AlternateContent xmlns:mc="http://schemas.openxmlformats.org/markup-compatibility/2006" xmlns:p14="http://schemas.microsoft.com/office/powerpoint/2010/main">
    <mc:Choice Requires="p14">
      <p:transition spd="slow" p14:dur="2000" advTm="35722"/>
    </mc:Choice>
    <mc:Fallback xmlns="">
      <p:transition spd="slow" advTm="35722"/>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nextCondLst>
                <p:cond evt="onClick" delay="0">
                  <p:tgtEl>
                    <p:spTgt spid="5"/>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Rectal Cancer- what happens when </a:t>
            </a:r>
            <a:r>
              <a:rPr lang="en-US" dirty="0" err="1"/>
              <a:t>mrCRM</a:t>
            </a:r>
            <a:r>
              <a:rPr lang="en-US" dirty="0"/>
              <a:t> is involved</a:t>
            </a:r>
            <a:endParaRPr lang="el-GR" dirty="0"/>
          </a:p>
        </p:txBody>
      </p:sp>
      <p:sp>
        <p:nvSpPr>
          <p:cNvPr id="3" name="Content Placeholder 2"/>
          <p:cNvSpPr>
            <a:spLocks noGrp="1"/>
          </p:cNvSpPr>
          <p:nvPr>
            <p:ph idx="1"/>
          </p:nvPr>
        </p:nvSpPr>
        <p:spPr>
          <a:xfrm>
            <a:off x="457200" y="1759938"/>
            <a:ext cx="3498427" cy="2514036"/>
          </a:xfrm>
        </p:spPr>
        <p:txBody>
          <a:bodyPr/>
          <a:lstStyle/>
          <a:p>
            <a:r>
              <a:rPr lang="en-GB" dirty="0"/>
              <a:t>In a significant proportion of patients (15-20%), tumour extends beyond the TME planes and requires more extensive surgery to achieve clear margins despite preoperative treatment</a:t>
            </a:r>
          </a:p>
          <a:p>
            <a:r>
              <a:rPr lang="en-GB" dirty="0"/>
              <a:t>The MRF is not T4, neither is the pelvic sidewall fascia or the presacral fascia</a:t>
            </a:r>
          </a:p>
          <a:p>
            <a:r>
              <a:rPr lang="en-GB" dirty="0"/>
              <a:t>Too many patients managed palliatively if </a:t>
            </a:r>
            <a:r>
              <a:rPr lang="en-GB" dirty="0" err="1"/>
              <a:t>mrCRM</a:t>
            </a:r>
            <a:r>
              <a:rPr lang="en-GB" dirty="0"/>
              <a:t> remains involved – early referral to </a:t>
            </a:r>
            <a:r>
              <a:rPr lang="en-GB" dirty="0" err="1"/>
              <a:t>Exenterative</a:t>
            </a:r>
            <a:r>
              <a:rPr lang="en-GB" dirty="0"/>
              <a:t> Centre recommended</a:t>
            </a:r>
            <a:endParaRPr lang="el-GR" dirty="0"/>
          </a:p>
        </p:txBody>
      </p:sp>
      <p:sp>
        <p:nvSpPr>
          <p:cNvPr id="5" name="Content Placeholder 4"/>
          <p:cNvSpPr txBox="1">
            <a:spLocks/>
          </p:cNvSpPr>
          <p:nvPr/>
        </p:nvSpPr>
        <p:spPr>
          <a:xfrm>
            <a:off x="4255994" y="2183519"/>
            <a:ext cx="4276165" cy="2613435"/>
          </a:xfrm>
          <a:prstGeom prst="rect">
            <a:avLst/>
          </a:prstGeom>
        </p:spPr>
        <p:txBody>
          <a:bodyPr vert="horz" lIns="0" tIns="0" rIns="0" bIns="0" rtlCol="0">
            <a:normAutofit/>
          </a:bodyPr>
          <a:lstStyle>
            <a:lvl1pPr marL="342891" indent="-342891" algn="l" defTabSz="457189" rtl="0" eaLnBrk="1" latinLnBrk="0" hangingPunct="1">
              <a:spcBef>
                <a:spcPct val="20000"/>
              </a:spcBef>
              <a:buClr>
                <a:srgbClr val="002548"/>
              </a:buClr>
              <a:buFont typeface="Arial"/>
              <a:buChar char="•"/>
              <a:defRPr sz="1800" kern="1200">
                <a:solidFill>
                  <a:schemeClr val="tx1"/>
                </a:solidFill>
                <a:latin typeface="Arial"/>
                <a:ea typeface="+mn-ea"/>
                <a:cs typeface="Arial"/>
              </a:defRPr>
            </a:lvl1pPr>
            <a:lvl2pPr marL="742932" indent="-285744" algn="l" defTabSz="457189" rtl="0" eaLnBrk="1" latinLnBrk="0" hangingPunct="1">
              <a:spcBef>
                <a:spcPct val="20000"/>
              </a:spcBef>
              <a:buClr>
                <a:srgbClr val="002548"/>
              </a:buClr>
              <a:buFont typeface="Arial"/>
              <a:buChar char="–"/>
              <a:defRPr sz="1800" kern="1200">
                <a:solidFill>
                  <a:schemeClr val="tx1"/>
                </a:solidFill>
                <a:latin typeface="Arial"/>
                <a:ea typeface="+mn-ea"/>
                <a:cs typeface="Arial"/>
              </a:defRPr>
            </a:lvl2pPr>
            <a:lvl3pPr marL="1142971" indent="-228594" algn="l" defTabSz="457189" rtl="0" eaLnBrk="1" latinLnBrk="0" hangingPunct="1">
              <a:spcBef>
                <a:spcPct val="20000"/>
              </a:spcBef>
              <a:buClr>
                <a:srgbClr val="002548"/>
              </a:buClr>
              <a:buFont typeface="Arial"/>
              <a:buChar char="•"/>
              <a:defRPr sz="1200" kern="1200">
                <a:solidFill>
                  <a:schemeClr val="tx1"/>
                </a:solidFill>
                <a:latin typeface="Arial"/>
                <a:ea typeface="+mn-ea"/>
                <a:cs typeface="Arial"/>
              </a:defRPr>
            </a:lvl3pPr>
            <a:lvl4pPr marL="1600160" indent="-228594" algn="l" defTabSz="457189" rtl="0" eaLnBrk="1" latinLnBrk="0" hangingPunct="1">
              <a:spcBef>
                <a:spcPct val="20000"/>
              </a:spcBef>
              <a:buClr>
                <a:srgbClr val="002548"/>
              </a:buClr>
              <a:buFont typeface="Arial"/>
              <a:buChar char="–"/>
              <a:defRPr sz="1200" kern="1200">
                <a:solidFill>
                  <a:schemeClr val="tx1"/>
                </a:solidFill>
                <a:latin typeface="Arial"/>
                <a:ea typeface="+mn-ea"/>
                <a:cs typeface="Arial"/>
              </a:defRPr>
            </a:lvl4pPr>
            <a:lvl5pPr marL="2057349" indent="-228594" algn="l" defTabSz="457189" rtl="0" eaLnBrk="1" latinLnBrk="0" hangingPunct="1">
              <a:spcBef>
                <a:spcPct val="20000"/>
              </a:spcBef>
              <a:buClr>
                <a:srgbClr val="002548"/>
              </a:buClr>
              <a:buFont typeface="Arial"/>
              <a:buChar char="»"/>
              <a:defRPr sz="1200" kern="1200">
                <a:solidFill>
                  <a:schemeClr val="tx1"/>
                </a:solidFill>
                <a:latin typeface="Arial"/>
                <a:ea typeface="+mn-ea"/>
                <a:cs typeface="Arial"/>
              </a:defRPr>
            </a:lvl5pPr>
            <a:lvl6pPr marL="2514537" indent="-228594" algn="l" defTabSz="457189" rtl="0" eaLnBrk="1" latinLnBrk="0" hangingPunct="1">
              <a:spcBef>
                <a:spcPct val="20000"/>
              </a:spcBef>
              <a:buFont typeface="Arial"/>
              <a:buChar char="•"/>
              <a:defRPr sz="2000" kern="1200">
                <a:solidFill>
                  <a:schemeClr val="tx1"/>
                </a:solidFill>
                <a:latin typeface="+mn-lt"/>
                <a:ea typeface="+mn-ea"/>
                <a:cs typeface="+mn-cs"/>
              </a:defRPr>
            </a:lvl6pPr>
            <a:lvl7pPr marL="2971726" indent="-228594" algn="l" defTabSz="457189" rtl="0" eaLnBrk="1" latinLnBrk="0" hangingPunct="1">
              <a:spcBef>
                <a:spcPct val="20000"/>
              </a:spcBef>
              <a:buFont typeface="Arial"/>
              <a:buChar char="•"/>
              <a:defRPr sz="2000" kern="1200">
                <a:solidFill>
                  <a:schemeClr val="tx1"/>
                </a:solidFill>
                <a:latin typeface="+mn-lt"/>
                <a:ea typeface="+mn-ea"/>
                <a:cs typeface="+mn-cs"/>
              </a:defRPr>
            </a:lvl7pPr>
            <a:lvl8pPr marL="3428914" indent="-228594" algn="l" defTabSz="457189" rtl="0" eaLnBrk="1" latinLnBrk="0" hangingPunct="1">
              <a:spcBef>
                <a:spcPct val="20000"/>
              </a:spcBef>
              <a:buFont typeface="Arial"/>
              <a:buChar char="•"/>
              <a:defRPr sz="2000" kern="1200">
                <a:solidFill>
                  <a:schemeClr val="tx1"/>
                </a:solidFill>
                <a:latin typeface="+mn-lt"/>
                <a:ea typeface="+mn-ea"/>
                <a:cs typeface="+mn-cs"/>
              </a:defRPr>
            </a:lvl8pPr>
            <a:lvl9pPr marL="3886103" indent="-228594" algn="l" defTabSz="457189" rtl="0" eaLnBrk="1" latinLnBrk="0" hangingPunct="1">
              <a:spcBef>
                <a:spcPct val="20000"/>
              </a:spcBef>
              <a:buFont typeface="Arial"/>
              <a:buChar char="•"/>
              <a:defRPr sz="2000" kern="1200">
                <a:solidFill>
                  <a:schemeClr val="tx1"/>
                </a:solidFill>
                <a:latin typeface="+mn-lt"/>
                <a:ea typeface="+mn-ea"/>
                <a:cs typeface="+mn-cs"/>
              </a:defRPr>
            </a:lvl9pPr>
          </a:lstStyle>
          <a:p>
            <a:pPr marL="257168" indent="-257168" defTabSz="342892" fontAlgn="auto">
              <a:spcAft>
                <a:spcPts val="0"/>
              </a:spcAft>
            </a:pPr>
            <a:r>
              <a:rPr lang="en-US" sz="1350" dirty="0">
                <a:solidFill>
                  <a:srgbClr val="000000"/>
                </a:solidFill>
              </a:rPr>
              <a:t>Geographic variations in outcomes for advanced cancer requiring surgery beyond TME</a:t>
            </a:r>
          </a:p>
          <a:p>
            <a:pPr marL="257168" indent="-257168" defTabSz="342892" fontAlgn="auto">
              <a:spcAft>
                <a:spcPts val="0"/>
              </a:spcAft>
            </a:pPr>
            <a:r>
              <a:rPr lang="en-US" sz="1350" dirty="0">
                <a:solidFill>
                  <a:srgbClr val="000000"/>
                </a:solidFill>
              </a:rPr>
              <a:t>Cancer Registry data needs to hold information regarding beyond TME surgery</a:t>
            </a:r>
          </a:p>
          <a:p>
            <a:pPr marL="257168" indent="-257168" defTabSz="342892" fontAlgn="auto">
              <a:spcAft>
                <a:spcPts val="0"/>
              </a:spcAft>
            </a:pPr>
            <a:r>
              <a:rPr lang="en-US" sz="1350" dirty="0">
                <a:solidFill>
                  <a:srgbClr val="000000"/>
                </a:solidFill>
              </a:rPr>
              <a:t>”non-curative” resection rates or non resection rates for locally advanced rectal cancer remain unknown</a:t>
            </a:r>
          </a:p>
          <a:p>
            <a:pPr marL="257168" indent="-257168" defTabSz="342892" fontAlgn="auto">
              <a:spcAft>
                <a:spcPts val="0"/>
              </a:spcAft>
            </a:pPr>
            <a:endParaRPr lang="en-GB" sz="1350" dirty="0">
              <a:solidFill>
                <a:srgbClr val="000000"/>
              </a:solidFill>
            </a:endParaRPr>
          </a:p>
        </p:txBody>
      </p:sp>
    </p:spTree>
    <p:extLst>
      <p:ext uri="{BB962C8B-B14F-4D97-AF65-F5344CB8AC3E}">
        <p14:creationId xmlns:p14="http://schemas.microsoft.com/office/powerpoint/2010/main" val="8827474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1" y="210743"/>
            <a:ext cx="6858581" cy="41745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590375"/>
      </p:ext>
    </p:extLst>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de 1">
            <a:extLst>
              <a:ext uri="{FF2B5EF4-FFF2-40B4-BE49-F238E27FC236}">
                <a16:creationId xmlns:a16="http://schemas.microsoft.com/office/drawing/2014/main" id="{A8B2100F-59AB-DEFC-52D9-A497A948FD98}"/>
              </a:ext>
            </a:extLst>
          </p:cNvPr>
          <p:cNvPicPr>
            <a:picLocks noChangeAspect="1"/>
          </p:cNvPicPr>
          <p:nvPr/>
        </p:nvPicPr>
        <p:blipFill>
          <a:blip r:embed="rId2"/>
          <a:stretch>
            <a:fillRect/>
          </a:stretch>
        </p:blipFill>
        <p:spPr>
          <a:xfrm>
            <a:off x="126122" y="948712"/>
            <a:ext cx="3678867" cy="3422321"/>
          </a:xfrm>
          <a:prstGeom prst="rect">
            <a:avLst/>
          </a:prstGeom>
        </p:spPr>
      </p:pic>
      <p:pic>
        <p:nvPicPr>
          <p:cNvPr id="3" name="Bilde 1">
            <a:extLst>
              <a:ext uri="{FF2B5EF4-FFF2-40B4-BE49-F238E27FC236}">
                <a16:creationId xmlns:a16="http://schemas.microsoft.com/office/drawing/2014/main" id="{688ECA28-B676-ED8D-8709-AA06F52AE4B8}"/>
              </a:ext>
            </a:extLst>
          </p:cNvPr>
          <p:cNvPicPr>
            <a:picLocks noChangeAspect="1"/>
          </p:cNvPicPr>
          <p:nvPr/>
        </p:nvPicPr>
        <p:blipFill>
          <a:blip r:embed="rId3"/>
          <a:stretch>
            <a:fillRect/>
          </a:stretch>
        </p:blipFill>
        <p:spPr>
          <a:xfrm>
            <a:off x="3967796" y="948712"/>
            <a:ext cx="3917978" cy="3527829"/>
          </a:xfrm>
          <a:prstGeom prst="rect">
            <a:avLst/>
          </a:prstGeom>
        </p:spPr>
      </p:pic>
      <p:sp>
        <p:nvSpPr>
          <p:cNvPr id="4" name="TextBox 3">
            <a:extLst>
              <a:ext uri="{FF2B5EF4-FFF2-40B4-BE49-F238E27FC236}">
                <a16:creationId xmlns:a16="http://schemas.microsoft.com/office/drawing/2014/main" id="{34882A58-F805-8DCC-98C8-8985B8613B95}"/>
              </a:ext>
            </a:extLst>
          </p:cNvPr>
          <p:cNvSpPr txBox="1"/>
          <p:nvPr/>
        </p:nvSpPr>
        <p:spPr>
          <a:xfrm>
            <a:off x="2851573" y="297627"/>
            <a:ext cx="3912353" cy="369332"/>
          </a:xfrm>
          <a:prstGeom prst="rect">
            <a:avLst/>
          </a:prstGeom>
          <a:noFill/>
        </p:spPr>
        <p:txBody>
          <a:bodyPr wrap="none" rtlCol="0">
            <a:spAutoFit/>
          </a:bodyPr>
          <a:lstStyle/>
          <a:p>
            <a:r>
              <a:rPr lang="en-GB" dirty="0"/>
              <a:t>COMPARTMENT CLASSIFICATION</a:t>
            </a:r>
          </a:p>
        </p:txBody>
      </p:sp>
    </p:spTree>
    <p:extLst>
      <p:ext uri="{BB962C8B-B14F-4D97-AF65-F5344CB8AC3E}">
        <p14:creationId xmlns:p14="http://schemas.microsoft.com/office/powerpoint/2010/main" val="28011810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de 1">
            <a:extLst>
              <a:ext uri="{FF2B5EF4-FFF2-40B4-BE49-F238E27FC236}">
                <a16:creationId xmlns:a16="http://schemas.microsoft.com/office/drawing/2014/main" id="{8333D331-DB9B-CB5B-7248-292AF5A5049D}"/>
              </a:ext>
            </a:extLst>
          </p:cNvPr>
          <p:cNvPicPr>
            <a:picLocks noChangeAspect="1"/>
          </p:cNvPicPr>
          <p:nvPr/>
        </p:nvPicPr>
        <p:blipFill>
          <a:blip r:embed="rId2"/>
          <a:stretch>
            <a:fillRect/>
          </a:stretch>
        </p:blipFill>
        <p:spPr>
          <a:xfrm>
            <a:off x="146909" y="79714"/>
            <a:ext cx="4079988" cy="4336537"/>
          </a:xfrm>
          <a:prstGeom prst="rect">
            <a:avLst/>
          </a:prstGeom>
        </p:spPr>
      </p:pic>
      <p:grpSp>
        <p:nvGrpSpPr>
          <p:cNvPr id="6" name="Group 5">
            <a:extLst>
              <a:ext uri="{FF2B5EF4-FFF2-40B4-BE49-F238E27FC236}">
                <a16:creationId xmlns:a16="http://schemas.microsoft.com/office/drawing/2014/main" id="{64334887-4C0D-701F-BDF8-BC338A044CD5}"/>
              </a:ext>
            </a:extLst>
          </p:cNvPr>
          <p:cNvGrpSpPr/>
          <p:nvPr/>
        </p:nvGrpSpPr>
        <p:grpSpPr>
          <a:xfrm>
            <a:off x="4394545" y="79714"/>
            <a:ext cx="4287392" cy="4275846"/>
            <a:chOff x="6443052" y="711707"/>
            <a:chExt cx="4273550" cy="4256087"/>
          </a:xfrm>
        </p:grpSpPr>
        <p:pic>
          <p:nvPicPr>
            <p:cNvPr id="4" name="Picture 5">
              <a:extLst>
                <a:ext uri="{FF2B5EF4-FFF2-40B4-BE49-F238E27FC236}">
                  <a16:creationId xmlns:a16="http://schemas.microsoft.com/office/drawing/2014/main" id="{493D3F0F-B72A-A590-5F77-E3BB41454E4C}"/>
                </a:ext>
              </a:extLst>
            </p:cNvPr>
            <p:cNvPicPr>
              <a:picLocks noChangeAspect="1" noChangeArrowheads="1"/>
            </p:cNvPicPr>
            <p:nvPr/>
          </p:nvPicPr>
          <p:blipFill>
            <a:blip r:embed="rId3"/>
            <a:srcRect t="20602" r="2629" b="21144"/>
            <a:stretch>
              <a:fillRect/>
            </a:stretch>
          </p:blipFill>
          <p:spPr>
            <a:xfrm>
              <a:off x="6443052" y="711707"/>
              <a:ext cx="4273550" cy="4256087"/>
            </a:xfrm>
            <a:prstGeom prst="rect">
              <a:avLst/>
            </a:prstGeom>
          </p:spPr>
        </p:pic>
        <p:sp>
          <p:nvSpPr>
            <p:cNvPr id="5" name="Freeform 17">
              <a:extLst>
                <a:ext uri="{FF2B5EF4-FFF2-40B4-BE49-F238E27FC236}">
                  <a16:creationId xmlns:a16="http://schemas.microsoft.com/office/drawing/2014/main" id="{F500F036-7C3C-7A79-2D62-7A607CA62B60}"/>
                </a:ext>
              </a:extLst>
            </p:cNvPr>
            <p:cNvSpPr>
              <a:spLocks noChangeArrowheads="1"/>
            </p:cNvSpPr>
            <p:nvPr/>
          </p:nvSpPr>
          <p:spPr bwMode="auto">
            <a:xfrm>
              <a:off x="8240103" y="2321432"/>
              <a:ext cx="741363" cy="1082675"/>
            </a:xfrm>
            <a:custGeom>
              <a:avLst/>
              <a:gdLst>
                <a:gd name="T0" fmla="*/ 313100 w 740794"/>
                <a:gd name="T1" fmla="*/ 282 h 1082796"/>
                <a:gd name="T2" fmla="*/ 579430 w 740794"/>
                <a:gd name="T3" fmla="*/ 115691 h 1082796"/>
                <a:gd name="T4" fmla="*/ 739228 w 740794"/>
                <a:gd name="T5" fmla="*/ 248857 h 1082796"/>
                <a:gd name="T6" fmla="*/ 659329 w 740794"/>
                <a:gd name="T7" fmla="*/ 364267 h 1082796"/>
                <a:gd name="T8" fmla="*/ 632696 w 740794"/>
                <a:gd name="T9" fmla="*/ 603964 h 1082796"/>
                <a:gd name="T10" fmla="*/ 703717 w 740794"/>
                <a:gd name="T11" fmla="*/ 1012337 h 1082796"/>
                <a:gd name="T12" fmla="*/ 597185 w 740794"/>
                <a:gd name="T13" fmla="*/ 1038970 h 1082796"/>
                <a:gd name="T14" fmla="*/ 490653 w 740794"/>
                <a:gd name="T15" fmla="*/ 834782 h 1082796"/>
                <a:gd name="T16" fmla="*/ 242079 w 740794"/>
                <a:gd name="T17" fmla="*/ 834783 h 1082796"/>
                <a:gd name="T18" fmla="*/ 126669 w 740794"/>
                <a:gd name="T19" fmla="*/ 1074480 h 1082796"/>
                <a:gd name="T20" fmla="*/ 73403 w 740794"/>
                <a:gd name="T21" fmla="*/ 976826 h 1082796"/>
                <a:gd name="T22" fmla="*/ 162179 w 740794"/>
                <a:gd name="T23" fmla="*/ 497432 h 1082796"/>
                <a:gd name="T24" fmla="*/ 2381 w 740794"/>
                <a:gd name="T25" fmla="*/ 293245 h 1082796"/>
                <a:gd name="T26" fmla="*/ 153302 w 740794"/>
                <a:gd name="T27" fmla="*/ 89059 h 1082796"/>
                <a:gd name="T28" fmla="*/ 313100 w 740794"/>
                <a:gd name="T29" fmla="*/ 282 h 108279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40794"/>
                <a:gd name="T46" fmla="*/ 0 h 1082796"/>
                <a:gd name="T47" fmla="*/ 740794 w 740794"/>
                <a:gd name="T48" fmla="*/ 1082796 h 108279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40794" h="1082796">
                  <a:moveTo>
                    <a:pt x="313100" y="282"/>
                  </a:moveTo>
                  <a:cubicBezTo>
                    <a:pt x="384121" y="4721"/>
                    <a:pt x="517286" y="71303"/>
                    <a:pt x="579430" y="115691"/>
                  </a:cubicBezTo>
                  <a:cubicBezTo>
                    <a:pt x="641574" y="160079"/>
                    <a:pt x="725912" y="207428"/>
                    <a:pt x="739228" y="248857"/>
                  </a:cubicBezTo>
                  <a:cubicBezTo>
                    <a:pt x="752545" y="290286"/>
                    <a:pt x="677084" y="305083"/>
                    <a:pt x="659329" y="364267"/>
                  </a:cubicBezTo>
                  <a:cubicBezTo>
                    <a:pt x="641574" y="423452"/>
                    <a:pt x="625298" y="495952"/>
                    <a:pt x="632696" y="603964"/>
                  </a:cubicBezTo>
                  <a:cubicBezTo>
                    <a:pt x="640094" y="711976"/>
                    <a:pt x="709635" y="939836"/>
                    <a:pt x="703717" y="1012337"/>
                  </a:cubicBezTo>
                  <a:cubicBezTo>
                    <a:pt x="697799" y="1084838"/>
                    <a:pt x="632696" y="1068563"/>
                    <a:pt x="597185" y="1038970"/>
                  </a:cubicBezTo>
                  <a:cubicBezTo>
                    <a:pt x="561674" y="1009378"/>
                    <a:pt x="549837" y="868813"/>
                    <a:pt x="490653" y="834782"/>
                  </a:cubicBezTo>
                  <a:cubicBezTo>
                    <a:pt x="431469" y="800751"/>
                    <a:pt x="302743" y="794833"/>
                    <a:pt x="242079" y="834783"/>
                  </a:cubicBezTo>
                  <a:cubicBezTo>
                    <a:pt x="181415" y="874733"/>
                    <a:pt x="154782" y="1050806"/>
                    <a:pt x="126669" y="1074480"/>
                  </a:cubicBezTo>
                  <a:cubicBezTo>
                    <a:pt x="98556" y="1098154"/>
                    <a:pt x="67485" y="1073001"/>
                    <a:pt x="73403" y="976826"/>
                  </a:cubicBezTo>
                  <a:cubicBezTo>
                    <a:pt x="79321" y="880651"/>
                    <a:pt x="174016" y="611362"/>
                    <a:pt x="162179" y="497432"/>
                  </a:cubicBezTo>
                  <a:cubicBezTo>
                    <a:pt x="150342" y="383502"/>
                    <a:pt x="23096" y="370185"/>
                    <a:pt x="2381" y="293245"/>
                  </a:cubicBezTo>
                  <a:cubicBezTo>
                    <a:pt x="-18334" y="216305"/>
                    <a:pt x="101516" y="133447"/>
                    <a:pt x="153302" y="89059"/>
                  </a:cubicBezTo>
                  <a:cubicBezTo>
                    <a:pt x="205088" y="44671"/>
                    <a:pt x="242079" y="-4157"/>
                    <a:pt x="313100" y="282"/>
                  </a:cubicBezTo>
                  <a:close/>
                </a:path>
              </a:pathLst>
            </a:custGeom>
            <a:noFill/>
            <a:ln w="19050" algn="ctr">
              <a:solidFill>
                <a:srgbClr val="0000FF"/>
              </a:solidFill>
              <a:miter lim="800000"/>
              <a:headEnd/>
              <a:tailEnd/>
            </a:ln>
          </p:spPr>
          <p:txBody>
            <a:bodyPr anchor="ctr"/>
            <a:lstStyle/>
            <a:p>
              <a:pPr algn="ctr" defTabSz="685800" fontAlgn="auto">
                <a:spcBef>
                  <a:spcPts val="0"/>
                </a:spcBef>
                <a:spcAft>
                  <a:spcPts val="0"/>
                </a:spcAft>
                <a:defRPr/>
              </a:pPr>
              <a:endParaRPr lang="en-GB" sz="1350">
                <a:solidFill>
                  <a:prstClr val="white"/>
                </a:solidFill>
                <a:latin typeface="Arial"/>
              </a:endParaRPr>
            </a:p>
          </p:txBody>
        </p:sp>
      </p:grpSp>
    </p:spTree>
    <p:extLst>
      <p:ext uri="{BB962C8B-B14F-4D97-AF65-F5344CB8AC3E}">
        <p14:creationId xmlns:p14="http://schemas.microsoft.com/office/powerpoint/2010/main" val="36066964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7906" name="Picture 2" descr="FIG4"/>
          <p:cNvPicPr>
            <a:picLocks noChangeAspect="1" noChangeArrowheads="1"/>
          </p:cNvPicPr>
          <p:nvPr/>
        </p:nvPicPr>
        <p:blipFill>
          <a:blip r:embed="rId4">
            <a:lum bright="-18000"/>
          </a:blip>
          <a:srcRect t="16380"/>
          <a:stretch>
            <a:fillRect/>
          </a:stretch>
        </p:blipFill>
        <p:spPr bwMode="auto">
          <a:xfrm>
            <a:off x="2303394" y="842963"/>
            <a:ext cx="4742928" cy="3694365"/>
          </a:xfrm>
          <a:prstGeom prst="rect">
            <a:avLst/>
          </a:prstGeom>
          <a:noFill/>
        </p:spPr>
      </p:pic>
      <p:sp>
        <p:nvSpPr>
          <p:cNvPr id="3" name="TextBox 2">
            <a:extLst>
              <a:ext uri="{FF2B5EF4-FFF2-40B4-BE49-F238E27FC236}">
                <a16:creationId xmlns:a16="http://schemas.microsoft.com/office/drawing/2014/main" id="{8967BEF6-F870-A3A1-0D72-C2F25B90A7CB}"/>
              </a:ext>
            </a:extLst>
          </p:cNvPr>
          <p:cNvSpPr txBox="1"/>
          <p:nvPr/>
        </p:nvSpPr>
        <p:spPr>
          <a:xfrm>
            <a:off x="2877379" y="1766680"/>
            <a:ext cx="761747" cy="300082"/>
          </a:xfrm>
          <a:prstGeom prst="rect">
            <a:avLst/>
          </a:prstGeom>
          <a:solidFill>
            <a:schemeClr val="bg1"/>
          </a:solidFill>
        </p:spPr>
        <p:txBody>
          <a:bodyPr wrap="none" rtlCol="0">
            <a:spAutoFit/>
          </a:bodyPr>
          <a:lstStyle/>
          <a:p>
            <a:pPr defTabSz="685800" fontAlgn="auto">
              <a:spcBef>
                <a:spcPts val="0"/>
              </a:spcBef>
              <a:spcAft>
                <a:spcPts val="0"/>
              </a:spcAft>
            </a:pPr>
            <a:r>
              <a:rPr lang="en-GB" sz="1350" dirty="0" err="1">
                <a:solidFill>
                  <a:srgbClr val="000000"/>
                </a:solidFill>
                <a:latin typeface="Arial"/>
              </a:rPr>
              <a:t>Levator</a:t>
            </a:r>
            <a:endParaRPr lang="en-GB" sz="1350" dirty="0">
              <a:solidFill>
                <a:srgbClr val="000000"/>
              </a:solidFill>
              <a:latin typeface="Arial"/>
            </a:endParaRPr>
          </a:p>
        </p:txBody>
      </p:sp>
      <p:sp>
        <p:nvSpPr>
          <p:cNvPr id="4" name="TextBox 3">
            <a:extLst>
              <a:ext uri="{FF2B5EF4-FFF2-40B4-BE49-F238E27FC236}">
                <a16:creationId xmlns:a16="http://schemas.microsoft.com/office/drawing/2014/main" id="{15C4455C-AAAC-72B8-DCC5-B1BA10A8595A}"/>
              </a:ext>
            </a:extLst>
          </p:cNvPr>
          <p:cNvSpPr txBox="1"/>
          <p:nvPr/>
        </p:nvSpPr>
        <p:spPr>
          <a:xfrm>
            <a:off x="5960911" y="2690146"/>
            <a:ext cx="1136850" cy="300082"/>
          </a:xfrm>
          <a:prstGeom prst="rect">
            <a:avLst/>
          </a:prstGeom>
          <a:solidFill>
            <a:schemeClr val="bg1"/>
          </a:solidFill>
        </p:spPr>
        <p:txBody>
          <a:bodyPr wrap="none" rtlCol="0">
            <a:spAutoFit/>
          </a:bodyPr>
          <a:lstStyle/>
          <a:p>
            <a:pPr defTabSz="685800" fontAlgn="auto">
              <a:spcBef>
                <a:spcPts val="0"/>
              </a:spcBef>
              <a:spcAft>
                <a:spcPts val="0"/>
              </a:spcAft>
            </a:pPr>
            <a:r>
              <a:rPr lang="en-GB" sz="1350" dirty="0">
                <a:solidFill>
                  <a:srgbClr val="000000"/>
                </a:solidFill>
                <a:latin typeface="Arial"/>
              </a:rPr>
              <a:t>Puborectalis</a:t>
            </a:r>
          </a:p>
        </p:txBody>
      </p:sp>
      <p:sp>
        <p:nvSpPr>
          <p:cNvPr id="5" name="TextBox 4">
            <a:extLst>
              <a:ext uri="{FF2B5EF4-FFF2-40B4-BE49-F238E27FC236}">
                <a16:creationId xmlns:a16="http://schemas.microsoft.com/office/drawing/2014/main" id="{4E9BB192-E0C3-A83B-C07D-707BDAE70B24}"/>
              </a:ext>
            </a:extLst>
          </p:cNvPr>
          <p:cNvSpPr txBox="1"/>
          <p:nvPr/>
        </p:nvSpPr>
        <p:spPr>
          <a:xfrm>
            <a:off x="2337807" y="3259496"/>
            <a:ext cx="1213794" cy="300082"/>
          </a:xfrm>
          <a:prstGeom prst="rect">
            <a:avLst/>
          </a:prstGeom>
          <a:solidFill>
            <a:schemeClr val="bg1"/>
          </a:solidFill>
        </p:spPr>
        <p:txBody>
          <a:bodyPr wrap="none" rtlCol="0">
            <a:spAutoFit/>
          </a:bodyPr>
          <a:lstStyle/>
          <a:p>
            <a:pPr defTabSz="685800" fontAlgn="auto">
              <a:spcBef>
                <a:spcPts val="0"/>
              </a:spcBef>
              <a:spcAft>
                <a:spcPts val="0"/>
              </a:spcAft>
            </a:pPr>
            <a:r>
              <a:rPr lang="en-GB" sz="1350" dirty="0">
                <a:solidFill>
                  <a:srgbClr val="000000"/>
                </a:solidFill>
                <a:latin typeface="Arial"/>
              </a:rPr>
              <a:t>Ext Sphincter</a:t>
            </a:r>
          </a:p>
        </p:txBody>
      </p:sp>
      <p:sp>
        <p:nvSpPr>
          <p:cNvPr id="6" name="TextBox 5">
            <a:extLst>
              <a:ext uri="{FF2B5EF4-FFF2-40B4-BE49-F238E27FC236}">
                <a16:creationId xmlns:a16="http://schemas.microsoft.com/office/drawing/2014/main" id="{22DEED3B-86E7-CCFF-5278-38A462717007}"/>
              </a:ext>
            </a:extLst>
          </p:cNvPr>
          <p:cNvSpPr txBox="1"/>
          <p:nvPr/>
        </p:nvSpPr>
        <p:spPr>
          <a:xfrm>
            <a:off x="5769292" y="2176355"/>
            <a:ext cx="1156086" cy="300082"/>
          </a:xfrm>
          <a:prstGeom prst="rect">
            <a:avLst/>
          </a:prstGeom>
          <a:solidFill>
            <a:schemeClr val="bg1"/>
          </a:solidFill>
        </p:spPr>
        <p:txBody>
          <a:bodyPr wrap="none" rtlCol="0">
            <a:spAutoFit/>
          </a:bodyPr>
          <a:lstStyle/>
          <a:p>
            <a:pPr defTabSz="685800" fontAlgn="auto">
              <a:spcBef>
                <a:spcPts val="0"/>
              </a:spcBef>
              <a:spcAft>
                <a:spcPts val="0"/>
              </a:spcAft>
            </a:pPr>
            <a:r>
              <a:rPr lang="en-GB" sz="1350" dirty="0">
                <a:solidFill>
                  <a:srgbClr val="000000"/>
                </a:solidFill>
                <a:latin typeface="Arial"/>
              </a:rPr>
              <a:t>Int Sphincter</a:t>
            </a:r>
          </a:p>
        </p:txBody>
      </p:sp>
      <p:sp>
        <p:nvSpPr>
          <p:cNvPr id="8" name="Freeform: Shape 7">
            <a:extLst>
              <a:ext uri="{FF2B5EF4-FFF2-40B4-BE49-F238E27FC236}">
                <a16:creationId xmlns:a16="http://schemas.microsoft.com/office/drawing/2014/main" id="{E2BEDFDE-479E-0E89-50C2-4ECBB87AAA41}"/>
              </a:ext>
            </a:extLst>
          </p:cNvPr>
          <p:cNvSpPr/>
          <p:nvPr/>
        </p:nvSpPr>
        <p:spPr>
          <a:xfrm>
            <a:off x="3679951" y="1550504"/>
            <a:ext cx="747932" cy="1463489"/>
          </a:xfrm>
          <a:custGeom>
            <a:avLst/>
            <a:gdLst>
              <a:gd name="connsiteX0" fmla="*/ 798461 w 997243"/>
              <a:gd name="connsiteY0" fmla="*/ 109331 h 1951318"/>
              <a:gd name="connsiteX1" fmla="*/ 798461 w 997243"/>
              <a:gd name="connsiteY1" fmla="*/ 109331 h 1951318"/>
              <a:gd name="connsiteX2" fmla="*/ 450591 w 997243"/>
              <a:gd name="connsiteY2" fmla="*/ 228600 h 1951318"/>
              <a:gd name="connsiteX3" fmla="*/ 202113 w 997243"/>
              <a:gd name="connsiteY3" fmla="*/ 258418 h 1951318"/>
              <a:gd name="connsiteX4" fmla="*/ 53026 w 997243"/>
              <a:gd name="connsiteY4" fmla="*/ 278296 h 1951318"/>
              <a:gd name="connsiteX5" fmla="*/ 23209 w 997243"/>
              <a:gd name="connsiteY5" fmla="*/ 288235 h 1951318"/>
              <a:gd name="connsiteX6" fmla="*/ 13270 w 997243"/>
              <a:gd name="connsiteY6" fmla="*/ 447261 h 1951318"/>
              <a:gd name="connsiteX7" fmla="*/ 43087 w 997243"/>
              <a:gd name="connsiteY7" fmla="*/ 457200 h 1951318"/>
              <a:gd name="connsiteX8" fmla="*/ 192174 w 997243"/>
              <a:gd name="connsiteY8" fmla="*/ 477078 h 1951318"/>
              <a:gd name="connsiteX9" fmla="*/ 212052 w 997243"/>
              <a:gd name="connsiteY9" fmla="*/ 496957 h 1951318"/>
              <a:gd name="connsiteX10" fmla="*/ 301504 w 997243"/>
              <a:gd name="connsiteY10" fmla="*/ 516835 h 1951318"/>
              <a:gd name="connsiteX11" fmla="*/ 410835 w 997243"/>
              <a:gd name="connsiteY11" fmla="*/ 556591 h 1951318"/>
              <a:gd name="connsiteX12" fmla="*/ 470470 w 997243"/>
              <a:gd name="connsiteY12" fmla="*/ 596348 h 1951318"/>
              <a:gd name="connsiteX13" fmla="*/ 500287 w 997243"/>
              <a:gd name="connsiteY13" fmla="*/ 606287 h 1951318"/>
              <a:gd name="connsiteX14" fmla="*/ 559922 w 997243"/>
              <a:gd name="connsiteY14" fmla="*/ 665922 h 1951318"/>
              <a:gd name="connsiteX15" fmla="*/ 569861 w 997243"/>
              <a:gd name="connsiteY15" fmla="*/ 695739 h 1951318"/>
              <a:gd name="connsiteX16" fmla="*/ 589739 w 997243"/>
              <a:gd name="connsiteY16" fmla="*/ 735496 h 1951318"/>
              <a:gd name="connsiteX17" fmla="*/ 609617 w 997243"/>
              <a:gd name="connsiteY17" fmla="*/ 765313 h 1951318"/>
              <a:gd name="connsiteX18" fmla="*/ 639435 w 997243"/>
              <a:gd name="connsiteY18" fmla="*/ 775252 h 1951318"/>
              <a:gd name="connsiteX19" fmla="*/ 659313 w 997243"/>
              <a:gd name="connsiteY19" fmla="*/ 795131 h 1951318"/>
              <a:gd name="connsiteX20" fmla="*/ 689130 w 997243"/>
              <a:gd name="connsiteY20" fmla="*/ 805070 h 1951318"/>
              <a:gd name="connsiteX21" fmla="*/ 728887 w 997243"/>
              <a:gd name="connsiteY21" fmla="*/ 924339 h 1951318"/>
              <a:gd name="connsiteX22" fmla="*/ 748765 w 997243"/>
              <a:gd name="connsiteY22" fmla="*/ 954157 h 1951318"/>
              <a:gd name="connsiteX23" fmla="*/ 758704 w 997243"/>
              <a:gd name="connsiteY23" fmla="*/ 1023731 h 1951318"/>
              <a:gd name="connsiteX24" fmla="*/ 778583 w 997243"/>
              <a:gd name="connsiteY24" fmla="*/ 1053548 h 1951318"/>
              <a:gd name="connsiteX25" fmla="*/ 788522 w 997243"/>
              <a:gd name="connsiteY25" fmla="*/ 1083365 h 1951318"/>
              <a:gd name="connsiteX26" fmla="*/ 818339 w 997243"/>
              <a:gd name="connsiteY26" fmla="*/ 1143000 h 1951318"/>
              <a:gd name="connsiteX27" fmla="*/ 828278 w 997243"/>
              <a:gd name="connsiteY27" fmla="*/ 1202635 h 1951318"/>
              <a:gd name="connsiteX28" fmla="*/ 838217 w 997243"/>
              <a:gd name="connsiteY28" fmla="*/ 1252331 h 1951318"/>
              <a:gd name="connsiteX29" fmla="*/ 858096 w 997243"/>
              <a:gd name="connsiteY29" fmla="*/ 1620078 h 1951318"/>
              <a:gd name="connsiteX30" fmla="*/ 868035 w 997243"/>
              <a:gd name="connsiteY30" fmla="*/ 1649896 h 1951318"/>
              <a:gd name="connsiteX31" fmla="*/ 858096 w 997243"/>
              <a:gd name="connsiteY31" fmla="*/ 1908313 h 1951318"/>
              <a:gd name="connsiteX32" fmla="*/ 838217 w 997243"/>
              <a:gd name="connsiteY32" fmla="*/ 1948070 h 1951318"/>
              <a:gd name="connsiteX33" fmla="*/ 858096 w 997243"/>
              <a:gd name="connsiteY33" fmla="*/ 1838739 h 1951318"/>
              <a:gd name="connsiteX34" fmla="*/ 897852 w 997243"/>
              <a:gd name="connsiteY34" fmla="*/ 1600200 h 1951318"/>
              <a:gd name="connsiteX35" fmla="*/ 927670 w 997243"/>
              <a:gd name="connsiteY35" fmla="*/ 1461052 h 1951318"/>
              <a:gd name="connsiteX36" fmla="*/ 937609 w 997243"/>
              <a:gd name="connsiteY36" fmla="*/ 1421296 h 1951318"/>
              <a:gd name="connsiteX37" fmla="*/ 957487 w 997243"/>
              <a:gd name="connsiteY37" fmla="*/ 1391478 h 1951318"/>
              <a:gd name="connsiteX38" fmla="*/ 997243 w 997243"/>
              <a:gd name="connsiteY38" fmla="*/ 1252331 h 1951318"/>
              <a:gd name="connsiteX39" fmla="*/ 977365 w 997243"/>
              <a:gd name="connsiteY39" fmla="*/ 983974 h 1951318"/>
              <a:gd name="connsiteX40" fmla="*/ 947548 w 997243"/>
              <a:gd name="connsiteY40" fmla="*/ 904461 h 1951318"/>
              <a:gd name="connsiteX41" fmla="*/ 937609 w 997243"/>
              <a:gd name="connsiteY41" fmla="*/ 834887 h 1951318"/>
              <a:gd name="connsiteX42" fmla="*/ 907791 w 997243"/>
              <a:gd name="connsiteY42" fmla="*/ 357809 h 1951318"/>
              <a:gd name="connsiteX43" fmla="*/ 897852 w 997243"/>
              <a:gd name="connsiteY43" fmla="*/ 238539 h 1951318"/>
              <a:gd name="connsiteX44" fmla="*/ 868035 w 997243"/>
              <a:gd name="connsiteY44" fmla="*/ 168965 h 1951318"/>
              <a:gd name="connsiteX45" fmla="*/ 838217 w 997243"/>
              <a:gd name="connsiteY45" fmla="*/ 109331 h 1951318"/>
              <a:gd name="connsiteX46" fmla="*/ 818339 w 997243"/>
              <a:gd name="connsiteY46" fmla="*/ 0 h 1951318"/>
              <a:gd name="connsiteX47" fmla="*/ 798461 w 997243"/>
              <a:gd name="connsiteY47" fmla="*/ 109331 h 1951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997243" h="1951318">
                <a:moveTo>
                  <a:pt x="798461" y="109331"/>
                </a:moveTo>
                <a:lnTo>
                  <a:pt x="798461" y="109331"/>
                </a:lnTo>
                <a:cubicBezTo>
                  <a:pt x="682504" y="149087"/>
                  <a:pt x="572565" y="216403"/>
                  <a:pt x="450591" y="228600"/>
                </a:cubicBezTo>
                <a:cubicBezTo>
                  <a:pt x="341615" y="239498"/>
                  <a:pt x="323519" y="240207"/>
                  <a:pt x="202113" y="258418"/>
                </a:cubicBezTo>
                <a:cubicBezTo>
                  <a:pt x="37440" y="283119"/>
                  <a:pt x="331488" y="250450"/>
                  <a:pt x="53026" y="278296"/>
                </a:cubicBezTo>
                <a:cubicBezTo>
                  <a:pt x="43087" y="281609"/>
                  <a:pt x="30617" y="280827"/>
                  <a:pt x="23209" y="288235"/>
                </a:cubicBezTo>
                <a:cubicBezTo>
                  <a:pt x="-14847" y="326290"/>
                  <a:pt x="3000" y="413885"/>
                  <a:pt x="13270" y="447261"/>
                </a:cubicBezTo>
                <a:cubicBezTo>
                  <a:pt x="16351" y="457274"/>
                  <a:pt x="32753" y="455478"/>
                  <a:pt x="43087" y="457200"/>
                </a:cubicBezTo>
                <a:cubicBezTo>
                  <a:pt x="92540" y="465442"/>
                  <a:pt x="142478" y="470452"/>
                  <a:pt x="192174" y="477078"/>
                </a:cubicBezTo>
                <a:cubicBezTo>
                  <a:pt x="198800" y="483704"/>
                  <a:pt x="203671" y="492766"/>
                  <a:pt x="212052" y="496957"/>
                </a:cubicBezTo>
                <a:cubicBezTo>
                  <a:pt x="221408" y="501635"/>
                  <a:pt x="296277" y="515790"/>
                  <a:pt x="301504" y="516835"/>
                </a:cubicBezTo>
                <a:cubicBezTo>
                  <a:pt x="383933" y="571786"/>
                  <a:pt x="251399" y="488261"/>
                  <a:pt x="410835" y="556591"/>
                </a:cubicBezTo>
                <a:cubicBezTo>
                  <a:pt x="432794" y="566002"/>
                  <a:pt x="449586" y="584746"/>
                  <a:pt x="470470" y="596348"/>
                </a:cubicBezTo>
                <a:cubicBezTo>
                  <a:pt x="479628" y="601436"/>
                  <a:pt x="490348" y="602974"/>
                  <a:pt x="500287" y="606287"/>
                </a:cubicBezTo>
                <a:cubicBezTo>
                  <a:pt x="533476" y="631179"/>
                  <a:pt x="542481" y="631042"/>
                  <a:pt x="559922" y="665922"/>
                </a:cubicBezTo>
                <a:cubicBezTo>
                  <a:pt x="564607" y="675293"/>
                  <a:pt x="565734" y="686109"/>
                  <a:pt x="569861" y="695739"/>
                </a:cubicBezTo>
                <a:cubicBezTo>
                  <a:pt x="575697" y="709358"/>
                  <a:pt x="582388" y="722632"/>
                  <a:pt x="589739" y="735496"/>
                </a:cubicBezTo>
                <a:cubicBezTo>
                  <a:pt x="595665" y="745867"/>
                  <a:pt x="600289" y="757851"/>
                  <a:pt x="609617" y="765313"/>
                </a:cubicBezTo>
                <a:cubicBezTo>
                  <a:pt x="617798" y="771858"/>
                  <a:pt x="629496" y="771939"/>
                  <a:pt x="639435" y="775252"/>
                </a:cubicBezTo>
                <a:cubicBezTo>
                  <a:pt x="646061" y="781878"/>
                  <a:pt x="651278" y="790310"/>
                  <a:pt x="659313" y="795131"/>
                </a:cubicBezTo>
                <a:cubicBezTo>
                  <a:pt x="668297" y="800521"/>
                  <a:pt x="684163" y="795846"/>
                  <a:pt x="689130" y="805070"/>
                </a:cubicBezTo>
                <a:cubicBezTo>
                  <a:pt x="708998" y="841968"/>
                  <a:pt x="715635" y="884583"/>
                  <a:pt x="728887" y="924339"/>
                </a:cubicBezTo>
                <a:cubicBezTo>
                  <a:pt x="732665" y="935671"/>
                  <a:pt x="742139" y="944218"/>
                  <a:pt x="748765" y="954157"/>
                </a:cubicBezTo>
                <a:cubicBezTo>
                  <a:pt x="752078" y="977348"/>
                  <a:pt x="751972" y="1001292"/>
                  <a:pt x="758704" y="1023731"/>
                </a:cubicBezTo>
                <a:cubicBezTo>
                  <a:pt x="762137" y="1035173"/>
                  <a:pt x="773241" y="1042864"/>
                  <a:pt x="778583" y="1053548"/>
                </a:cubicBezTo>
                <a:cubicBezTo>
                  <a:pt x="783268" y="1062919"/>
                  <a:pt x="783837" y="1073994"/>
                  <a:pt x="788522" y="1083365"/>
                </a:cubicBezTo>
                <a:cubicBezTo>
                  <a:pt x="827056" y="1160434"/>
                  <a:pt x="793357" y="1068055"/>
                  <a:pt x="818339" y="1143000"/>
                </a:cubicBezTo>
                <a:cubicBezTo>
                  <a:pt x="821652" y="1162878"/>
                  <a:pt x="824673" y="1182808"/>
                  <a:pt x="828278" y="1202635"/>
                </a:cubicBezTo>
                <a:cubicBezTo>
                  <a:pt x="831300" y="1219256"/>
                  <a:pt x="837329" y="1235461"/>
                  <a:pt x="838217" y="1252331"/>
                </a:cubicBezTo>
                <a:cubicBezTo>
                  <a:pt x="848502" y="1447744"/>
                  <a:pt x="821637" y="1492469"/>
                  <a:pt x="858096" y="1620078"/>
                </a:cubicBezTo>
                <a:cubicBezTo>
                  <a:pt x="860974" y="1630152"/>
                  <a:pt x="864722" y="1639957"/>
                  <a:pt x="868035" y="1649896"/>
                </a:cubicBezTo>
                <a:cubicBezTo>
                  <a:pt x="864722" y="1736035"/>
                  <a:pt x="866674" y="1822538"/>
                  <a:pt x="858096" y="1908313"/>
                </a:cubicBezTo>
                <a:cubicBezTo>
                  <a:pt x="856622" y="1923056"/>
                  <a:pt x="838217" y="1962887"/>
                  <a:pt x="838217" y="1948070"/>
                </a:cubicBezTo>
                <a:cubicBezTo>
                  <a:pt x="838217" y="1911029"/>
                  <a:pt x="851470" y="1875183"/>
                  <a:pt x="858096" y="1838739"/>
                </a:cubicBezTo>
                <a:cubicBezTo>
                  <a:pt x="877174" y="1533495"/>
                  <a:pt x="845457" y="1792315"/>
                  <a:pt x="897852" y="1600200"/>
                </a:cubicBezTo>
                <a:cubicBezTo>
                  <a:pt x="910333" y="1554436"/>
                  <a:pt x="917380" y="1507358"/>
                  <a:pt x="927670" y="1461052"/>
                </a:cubicBezTo>
                <a:cubicBezTo>
                  <a:pt x="930633" y="1447717"/>
                  <a:pt x="932228" y="1433851"/>
                  <a:pt x="937609" y="1421296"/>
                </a:cubicBezTo>
                <a:cubicBezTo>
                  <a:pt x="942314" y="1410316"/>
                  <a:pt x="952145" y="1402162"/>
                  <a:pt x="957487" y="1391478"/>
                </a:cubicBezTo>
                <a:cubicBezTo>
                  <a:pt x="982465" y="1341521"/>
                  <a:pt x="984185" y="1311093"/>
                  <a:pt x="997243" y="1252331"/>
                </a:cubicBezTo>
                <a:cubicBezTo>
                  <a:pt x="994650" y="1192690"/>
                  <a:pt x="1004380" y="1065021"/>
                  <a:pt x="977365" y="983974"/>
                </a:cubicBezTo>
                <a:cubicBezTo>
                  <a:pt x="968414" y="957120"/>
                  <a:pt x="957487" y="930965"/>
                  <a:pt x="947548" y="904461"/>
                </a:cubicBezTo>
                <a:cubicBezTo>
                  <a:pt x="944235" y="881270"/>
                  <a:pt x="939940" y="858198"/>
                  <a:pt x="937609" y="834887"/>
                </a:cubicBezTo>
                <a:cubicBezTo>
                  <a:pt x="926053" y="719322"/>
                  <a:pt x="910532" y="400753"/>
                  <a:pt x="907791" y="357809"/>
                </a:cubicBezTo>
                <a:cubicBezTo>
                  <a:pt x="905250" y="317996"/>
                  <a:pt x="906071" y="277578"/>
                  <a:pt x="897852" y="238539"/>
                </a:cubicBezTo>
                <a:cubicBezTo>
                  <a:pt x="892654" y="213849"/>
                  <a:pt x="877406" y="192392"/>
                  <a:pt x="868035" y="168965"/>
                </a:cubicBezTo>
                <a:cubicBezTo>
                  <a:pt x="847461" y="117530"/>
                  <a:pt x="871726" y="159592"/>
                  <a:pt x="838217" y="109331"/>
                </a:cubicBezTo>
                <a:cubicBezTo>
                  <a:pt x="817689" y="6690"/>
                  <a:pt x="818339" y="43726"/>
                  <a:pt x="818339" y="0"/>
                </a:cubicBezTo>
                <a:lnTo>
                  <a:pt x="798461" y="109331"/>
                </a:lnTo>
                <a:close/>
              </a:path>
            </a:pathLst>
          </a:cu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defTabSz="685800" fontAlgn="auto">
              <a:spcBef>
                <a:spcPts val="0"/>
              </a:spcBef>
              <a:spcAft>
                <a:spcPts val="0"/>
              </a:spcAft>
            </a:pPr>
            <a:endParaRPr lang="en-GB" sz="1350">
              <a:solidFill>
                <a:prstClr val="white"/>
              </a:solidFill>
              <a:latin typeface="Arial"/>
            </a:endParaRPr>
          </a:p>
        </p:txBody>
      </p:sp>
      <p:sp>
        <p:nvSpPr>
          <p:cNvPr id="2" name="TextBox 1">
            <a:extLst>
              <a:ext uri="{FF2B5EF4-FFF2-40B4-BE49-F238E27FC236}">
                <a16:creationId xmlns:a16="http://schemas.microsoft.com/office/drawing/2014/main" id="{9680F0EF-B31F-6929-69C5-D207FFA63DCC}"/>
              </a:ext>
            </a:extLst>
          </p:cNvPr>
          <p:cNvSpPr txBox="1"/>
          <p:nvPr/>
        </p:nvSpPr>
        <p:spPr>
          <a:xfrm>
            <a:off x="2100741" y="442247"/>
            <a:ext cx="5609613" cy="369332"/>
          </a:xfrm>
          <a:prstGeom prst="rect">
            <a:avLst/>
          </a:prstGeom>
          <a:noFill/>
        </p:spPr>
        <p:txBody>
          <a:bodyPr wrap="none" rtlCol="0">
            <a:spAutoFit/>
          </a:bodyPr>
          <a:lstStyle/>
          <a:p>
            <a:r>
              <a:rPr lang="en-GB" dirty="0"/>
              <a:t>MERCURY 2 BEYOND TME CRITERIA FOR ELAPE</a:t>
            </a:r>
          </a:p>
        </p:txBody>
      </p:sp>
    </p:spTree>
    <p:custDataLst>
      <p:tags r:id="rId1"/>
    </p:custDataLst>
    <p:extLst>
      <p:ext uri="{BB962C8B-B14F-4D97-AF65-F5344CB8AC3E}">
        <p14:creationId xmlns:p14="http://schemas.microsoft.com/office/powerpoint/2010/main" val="4245674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3170" name="Rectangle 2"/>
          <p:cNvSpPr>
            <a:spLocks noGrp="1"/>
          </p:cNvSpPr>
          <p:nvPr>
            <p:ph type="title"/>
          </p:nvPr>
        </p:nvSpPr>
        <p:spPr>
          <a:xfrm>
            <a:off x="4886325" y="219935"/>
            <a:ext cx="3790950" cy="857250"/>
          </a:xfrm>
        </p:spPr>
        <p:txBody>
          <a:bodyPr/>
          <a:lstStyle/>
          <a:p>
            <a:pPr algn="l"/>
            <a:r>
              <a:rPr lang="en-GB" sz="2400" dirty="0"/>
              <a:t> APE showing limits of TME plane dissection</a:t>
            </a:r>
          </a:p>
        </p:txBody>
      </p:sp>
      <p:sp>
        <p:nvSpPr>
          <p:cNvPr id="903171" name="Rectangle 3"/>
          <p:cNvSpPr>
            <a:spLocks noChangeArrowheads="1"/>
          </p:cNvSpPr>
          <p:nvPr/>
        </p:nvSpPr>
        <p:spPr bwMode="auto">
          <a:xfrm>
            <a:off x="1938338" y="1257348"/>
            <a:ext cx="9144000" cy="461665"/>
          </a:xfrm>
          <a:prstGeom prst="rect">
            <a:avLst/>
          </a:prstGeom>
          <a:noFill/>
          <a:ln w="9525">
            <a:noFill/>
            <a:miter lim="800000"/>
            <a:headEnd/>
            <a:tailEnd/>
          </a:ln>
          <a:effectLst/>
        </p:spPr>
        <p:txBody>
          <a:bodyPr>
            <a:spAutoFit/>
          </a:bodyPr>
          <a:lstStyle/>
          <a:p>
            <a:pPr defTabSz="685800" eaLnBrk="0" fontAlgn="auto" hangingPunct="0">
              <a:spcBef>
                <a:spcPct val="50000"/>
              </a:spcBef>
              <a:spcAft>
                <a:spcPts val="0"/>
              </a:spcAft>
            </a:pPr>
            <a:endParaRPr lang="en-GB" sz="2400">
              <a:solidFill>
                <a:srgbClr val="3C1A40"/>
              </a:solidFill>
              <a:latin typeface="Times New Roman" pitchFamily="18" charset="0"/>
            </a:endParaRPr>
          </a:p>
        </p:txBody>
      </p:sp>
      <p:graphicFrame>
        <p:nvGraphicFramePr>
          <p:cNvPr id="903172" name="Object 4"/>
          <p:cNvGraphicFramePr>
            <a:graphicFrameLocks noGrp="1" noChangeAspect="1"/>
          </p:cNvGraphicFramePr>
          <p:nvPr>
            <p:ph type="clipArt" sz="half" idx="2"/>
          </p:nvPr>
        </p:nvGraphicFramePr>
        <p:xfrm>
          <a:off x="685800" y="971551"/>
          <a:ext cx="3886200" cy="1938338"/>
        </p:xfrm>
        <a:graphic>
          <a:graphicData uri="http://schemas.openxmlformats.org/presentationml/2006/ole">
            <mc:AlternateContent xmlns:mc="http://schemas.openxmlformats.org/markup-compatibility/2006">
              <mc:Choice xmlns:v="urn:schemas-microsoft-com:vml" Requires="v">
                <p:oleObj r:id="rId4" imgW="7162378" imgH="4762535" progId="">
                  <p:embed/>
                </p:oleObj>
              </mc:Choice>
              <mc:Fallback>
                <p:oleObj r:id="rId4" imgW="7162378" imgH="4762535" progId="">
                  <p:embed/>
                  <p:pic>
                    <p:nvPicPr>
                      <p:cNvPr id="903172"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800" y="971551"/>
                        <a:ext cx="3886200" cy="19383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03173" name="Rectangle 5"/>
          <p:cNvSpPr>
            <a:spLocks noChangeArrowheads="1"/>
          </p:cNvSpPr>
          <p:nvPr/>
        </p:nvSpPr>
        <p:spPr bwMode="auto">
          <a:xfrm>
            <a:off x="1938338" y="1257348"/>
            <a:ext cx="9144000" cy="461665"/>
          </a:xfrm>
          <a:prstGeom prst="rect">
            <a:avLst/>
          </a:prstGeom>
          <a:noFill/>
          <a:ln w="9525">
            <a:noFill/>
            <a:miter lim="800000"/>
            <a:headEnd/>
            <a:tailEnd/>
          </a:ln>
          <a:effectLst/>
        </p:spPr>
        <p:txBody>
          <a:bodyPr>
            <a:spAutoFit/>
          </a:bodyPr>
          <a:lstStyle/>
          <a:p>
            <a:pPr defTabSz="685800" eaLnBrk="0" fontAlgn="auto" hangingPunct="0">
              <a:spcBef>
                <a:spcPct val="50000"/>
              </a:spcBef>
              <a:spcAft>
                <a:spcPts val="0"/>
              </a:spcAft>
            </a:pPr>
            <a:endParaRPr lang="en-GB" sz="2400">
              <a:solidFill>
                <a:srgbClr val="3C1A40"/>
              </a:solidFill>
              <a:latin typeface="Times New Roman" pitchFamily="18" charset="0"/>
            </a:endParaRPr>
          </a:p>
        </p:txBody>
      </p:sp>
      <p:graphicFrame>
        <p:nvGraphicFramePr>
          <p:cNvPr id="903174" name="Object 6"/>
          <p:cNvGraphicFramePr>
            <a:graphicFrameLocks noChangeAspect="1"/>
          </p:cNvGraphicFramePr>
          <p:nvPr/>
        </p:nvGraphicFramePr>
        <p:xfrm>
          <a:off x="3276600" y="3029000"/>
          <a:ext cx="3505200" cy="1750219"/>
        </p:xfrm>
        <a:graphic>
          <a:graphicData uri="http://schemas.openxmlformats.org/presentationml/2006/ole">
            <mc:AlternateContent xmlns:mc="http://schemas.openxmlformats.org/markup-compatibility/2006">
              <mc:Choice xmlns:v="urn:schemas-microsoft-com:vml" Requires="v">
                <p:oleObj r:id="rId6" imgW="7162378" imgH="4762535" progId="">
                  <p:embed/>
                </p:oleObj>
              </mc:Choice>
              <mc:Fallback>
                <p:oleObj r:id="rId6" imgW="7162378" imgH="4762535" progId="">
                  <p:embed/>
                  <p:pic>
                    <p:nvPicPr>
                      <p:cNvPr id="903174" name="Object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76600" y="3029000"/>
                        <a:ext cx="3505200" cy="175021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03175" name="Text Box 7"/>
          <p:cNvSpPr txBox="1">
            <a:spLocks noChangeArrowheads="1"/>
          </p:cNvSpPr>
          <p:nvPr/>
        </p:nvSpPr>
        <p:spPr bwMode="auto">
          <a:xfrm>
            <a:off x="4857750" y="1175927"/>
            <a:ext cx="3790950" cy="1631216"/>
          </a:xfrm>
          <a:prstGeom prst="rect">
            <a:avLst/>
          </a:prstGeom>
          <a:noFill/>
          <a:ln w="9525">
            <a:noFill/>
            <a:miter lim="800000"/>
            <a:headEnd/>
            <a:tailEnd/>
          </a:ln>
          <a:effectLst/>
        </p:spPr>
        <p:txBody>
          <a:bodyPr wrap="square">
            <a:spAutoFit/>
          </a:bodyPr>
          <a:lstStyle/>
          <a:p>
            <a:pPr defTabSz="685800" eaLnBrk="0" fontAlgn="auto" hangingPunct="0">
              <a:spcBef>
                <a:spcPct val="50000"/>
              </a:spcBef>
              <a:spcAft>
                <a:spcPts val="0"/>
              </a:spcAft>
            </a:pPr>
            <a:r>
              <a:rPr lang="en-GB" sz="2000" dirty="0">
                <a:solidFill>
                  <a:srgbClr val="3C1A40"/>
                </a:solidFill>
                <a:latin typeface="Times New Roman" pitchFamily="18" charset="0"/>
              </a:rPr>
              <a:t>The muscularis in the lower 1/3 forms the CRM of the specimen &gt;1mm of muscularis needs to be uninvolved by tumour in lowest part of rectum just above PR sling </a:t>
            </a:r>
          </a:p>
        </p:txBody>
      </p:sp>
      <p:sp>
        <p:nvSpPr>
          <p:cNvPr id="903176" name="Rectangle 8"/>
          <p:cNvSpPr>
            <a:spLocks noChangeArrowheads="1"/>
          </p:cNvSpPr>
          <p:nvPr/>
        </p:nvSpPr>
        <p:spPr bwMode="auto">
          <a:xfrm>
            <a:off x="4095750" y="2161035"/>
            <a:ext cx="9144000" cy="461665"/>
          </a:xfrm>
          <a:prstGeom prst="rect">
            <a:avLst/>
          </a:prstGeom>
          <a:noFill/>
          <a:ln w="9525">
            <a:noFill/>
            <a:miter lim="800000"/>
            <a:headEnd/>
            <a:tailEnd/>
          </a:ln>
          <a:effectLst/>
        </p:spPr>
        <p:txBody>
          <a:bodyPr>
            <a:spAutoFit/>
          </a:bodyPr>
          <a:lstStyle/>
          <a:p>
            <a:pPr defTabSz="685800" eaLnBrk="0" fontAlgn="auto" hangingPunct="0">
              <a:spcBef>
                <a:spcPct val="50000"/>
              </a:spcBef>
              <a:spcAft>
                <a:spcPts val="0"/>
              </a:spcAft>
            </a:pPr>
            <a:endParaRPr lang="en-GB" sz="2400">
              <a:solidFill>
                <a:srgbClr val="3C1A40"/>
              </a:solidFill>
              <a:latin typeface="Times New Roman" pitchFamily="18" charset="0"/>
            </a:endParaRPr>
          </a:p>
        </p:txBody>
      </p:sp>
      <p:sp>
        <p:nvSpPr>
          <p:cNvPr id="903177" name="Line 9"/>
          <p:cNvSpPr>
            <a:spLocks noChangeShapeType="1"/>
          </p:cNvSpPr>
          <p:nvPr/>
        </p:nvSpPr>
        <p:spPr bwMode="auto">
          <a:xfrm>
            <a:off x="1295400" y="1200150"/>
            <a:ext cx="152400" cy="342900"/>
          </a:xfrm>
          <a:prstGeom prst="line">
            <a:avLst/>
          </a:prstGeom>
          <a:noFill/>
          <a:ln w="9525">
            <a:solidFill>
              <a:srgbClr val="FF0000"/>
            </a:solidFill>
            <a:round/>
            <a:headEnd/>
            <a:tailEnd type="triangle" w="med" len="med"/>
          </a:ln>
          <a:effectLst/>
        </p:spPr>
        <p:txBody>
          <a:bodyPr/>
          <a:lstStyle/>
          <a:p>
            <a:pPr defTabSz="685800" eaLnBrk="0" fontAlgn="auto" hangingPunct="0">
              <a:spcBef>
                <a:spcPct val="50000"/>
              </a:spcBef>
              <a:spcAft>
                <a:spcPts val="0"/>
              </a:spcAft>
            </a:pPr>
            <a:endParaRPr lang="en-GB" sz="2400">
              <a:solidFill>
                <a:srgbClr val="3C1A40"/>
              </a:solidFill>
              <a:latin typeface="Times New Roman" pitchFamily="18" charset="0"/>
            </a:endParaRPr>
          </a:p>
        </p:txBody>
      </p:sp>
      <p:sp>
        <p:nvSpPr>
          <p:cNvPr id="903178" name="Line 10"/>
          <p:cNvSpPr>
            <a:spLocks noChangeShapeType="1"/>
          </p:cNvSpPr>
          <p:nvPr/>
        </p:nvSpPr>
        <p:spPr bwMode="auto">
          <a:xfrm flipH="1">
            <a:off x="5410200" y="3200400"/>
            <a:ext cx="838200" cy="171450"/>
          </a:xfrm>
          <a:prstGeom prst="line">
            <a:avLst/>
          </a:prstGeom>
          <a:noFill/>
          <a:ln w="9525">
            <a:solidFill>
              <a:srgbClr val="FF0000"/>
            </a:solidFill>
            <a:round/>
            <a:headEnd/>
            <a:tailEnd type="triangle" w="med" len="med"/>
          </a:ln>
          <a:effectLst/>
        </p:spPr>
        <p:txBody>
          <a:bodyPr/>
          <a:lstStyle/>
          <a:p>
            <a:pPr defTabSz="685800" eaLnBrk="0" fontAlgn="auto" hangingPunct="0">
              <a:spcBef>
                <a:spcPct val="50000"/>
              </a:spcBef>
              <a:spcAft>
                <a:spcPts val="0"/>
              </a:spcAft>
            </a:pPr>
            <a:endParaRPr lang="en-GB" sz="2400">
              <a:solidFill>
                <a:srgbClr val="3C1A40"/>
              </a:solidFill>
              <a:latin typeface="Times New Roman" pitchFamily="18" charset="0"/>
            </a:endParaRPr>
          </a:p>
        </p:txBody>
      </p:sp>
      <p:graphicFrame>
        <p:nvGraphicFramePr>
          <p:cNvPr id="903179" name="Object 11"/>
          <p:cNvGraphicFramePr>
            <a:graphicFrameLocks noChangeAspect="1"/>
          </p:cNvGraphicFramePr>
          <p:nvPr/>
        </p:nvGraphicFramePr>
        <p:xfrm>
          <a:off x="457200" y="2971802"/>
          <a:ext cx="2819400" cy="1838325"/>
        </p:xfrm>
        <a:graphic>
          <a:graphicData uri="http://schemas.openxmlformats.org/presentationml/2006/ole">
            <mc:AlternateContent xmlns:mc="http://schemas.openxmlformats.org/markup-compatibility/2006">
              <mc:Choice xmlns:v="urn:schemas-microsoft-com:vml" Requires="v">
                <p:oleObj name="Image" r:id="rId8" imgW="3212698" imgH="2793651" progId="">
                  <p:embed/>
                </p:oleObj>
              </mc:Choice>
              <mc:Fallback>
                <p:oleObj name="Image" r:id="rId8" imgW="3212698" imgH="2793651" progId="">
                  <p:embed/>
                  <p:pic>
                    <p:nvPicPr>
                      <p:cNvPr id="903179" name="Object 1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7200" y="2971802"/>
                        <a:ext cx="2819400" cy="1838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903180" name="Text Box 12"/>
          <p:cNvSpPr txBox="1">
            <a:spLocks noChangeArrowheads="1"/>
          </p:cNvSpPr>
          <p:nvPr/>
        </p:nvSpPr>
        <p:spPr bwMode="auto">
          <a:xfrm>
            <a:off x="2590804" y="4457701"/>
            <a:ext cx="1077913" cy="400110"/>
          </a:xfrm>
          <a:prstGeom prst="rect">
            <a:avLst/>
          </a:prstGeom>
          <a:noFill/>
          <a:ln w="9525">
            <a:noFill/>
            <a:miter lim="800000"/>
            <a:headEnd/>
            <a:tailEnd/>
          </a:ln>
          <a:effectLst/>
        </p:spPr>
        <p:txBody>
          <a:bodyPr>
            <a:spAutoFit/>
          </a:bodyPr>
          <a:lstStyle/>
          <a:p>
            <a:pPr defTabSz="685800" eaLnBrk="0" fontAlgn="auto" hangingPunct="0">
              <a:spcBef>
                <a:spcPct val="50000"/>
              </a:spcBef>
              <a:spcAft>
                <a:spcPts val="0"/>
              </a:spcAft>
            </a:pPr>
            <a:r>
              <a:rPr lang="en-GB" sz="2000">
                <a:solidFill>
                  <a:srgbClr val="3C1A40"/>
                </a:solidFill>
                <a:latin typeface="Times New Roman" pitchFamily="18" charset="0"/>
              </a:rPr>
              <a:t>Tumour</a:t>
            </a:r>
          </a:p>
        </p:txBody>
      </p:sp>
      <p:sp>
        <p:nvSpPr>
          <p:cNvPr id="903181" name="Line 13"/>
          <p:cNvSpPr>
            <a:spLocks noChangeShapeType="1"/>
          </p:cNvSpPr>
          <p:nvPr/>
        </p:nvSpPr>
        <p:spPr bwMode="auto">
          <a:xfrm flipH="1" flipV="1">
            <a:off x="1981200" y="4114800"/>
            <a:ext cx="609600" cy="400050"/>
          </a:xfrm>
          <a:prstGeom prst="line">
            <a:avLst/>
          </a:prstGeom>
          <a:noFill/>
          <a:ln w="9525">
            <a:solidFill>
              <a:schemeClr val="tx1"/>
            </a:solidFill>
            <a:round/>
            <a:headEnd/>
            <a:tailEnd type="triangle" w="med" len="med"/>
          </a:ln>
          <a:effectLst/>
        </p:spPr>
        <p:txBody>
          <a:bodyPr/>
          <a:lstStyle/>
          <a:p>
            <a:pPr defTabSz="685800" eaLnBrk="0" fontAlgn="auto" hangingPunct="0">
              <a:spcBef>
                <a:spcPct val="50000"/>
              </a:spcBef>
              <a:spcAft>
                <a:spcPts val="0"/>
              </a:spcAft>
            </a:pPr>
            <a:endParaRPr lang="en-GB" sz="2400">
              <a:solidFill>
                <a:srgbClr val="3C1A40"/>
              </a:solidFill>
              <a:latin typeface="Times New Roman" pitchFamily="18" charset="0"/>
            </a:endParaRPr>
          </a:p>
        </p:txBody>
      </p:sp>
      <p:sp>
        <p:nvSpPr>
          <p:cNvPr id="903182" name="Line 14"/>
          <p:cNvSpPr>
            <a:spLocks noChangeShapeType="1"/>
          </p:cNvSpPr>
          <p:nvPr/>
        </p:nvSpPr>
        <p:spPr bwMode="auto">
          <a:xfrm flipV="1">
            <a:off x="3581400" y="3943350"/>
            <a:ext cx="1371600" cy="685800"/>
          </a:xfrm>
          <a:prstGeom prst="line">
            <a:avLst/>
          </a:prstGeom>
          <a:noFill/>
          <a:ln w="9525">
            <a:solidFill>
              <a:schemeClr val="tx1"/>
            </a:solidFill>
            <a:round/>
            <a:headEnd/>
            <a:tailEnd type="triangle" w="med" len="med"/>
          </a:ln>
          <a:effectLst/>
        </p:spPr>
        <p:txBody>
          <a:bodyPr/>
          <a:lstStyle/>
          <a:p>
            <a:pPr defTabSz="685800" eaLnBrk="0" fontAlgn="auto" hangingPunct="0">
              <a:spcBef>
                <a:spcPct val="50000"/>
              </a:spcBef>
              <a:spcAft>
                <a:spcPts val="0"/>
              </a:spcAft>
            </a:pPr>
            <a:endParaRPr lang="en-GB" sz="2400">
              <a:solidFill>
                <a:srgbClr val="3C1A40"/>
              </a:solidFill>
              <a:latin typeface="Times New Roman" pitchFamily="18" charset="0"/>
            </a:endParaRPr>
          </a:p>
        </p:txBody>
      </p:sp>
      <p:sp>
        <p:nvSpPr>
          <p:cNvPr id="903183" name="Rectangle 15"/>
          <p:cNvSpPr>
            <a:spLocks noChangeArrowheads="1"/>
          </p:cNvSpPr>
          <p:nvPr/>
        </p:nvSpPr>
        <p:spPr bwMode="auto">
          <a:xfrm>
            <a:off x="3352800" y="1657400"/>
            <a:ext cx="9144000" cy="461665"/>
          </a:xfrm>
          <a:prstGeom prst="rect">
            <a:avLst/>
          </a:prstGeom>
          <a:noFill/>
          <a:ln w="9525">
            <a:noFill/>
            <a:miter lim="800000"/>
            <a:headEnd/>
            <a:tailEnd/>
          </a:ln>
          <a:effectLst/>
        </p:spPr>
        <p:txBody>
          <a:bodyPr>
            <a:spAutoFit/>
          </a:bodyPr>
          <a:lstStyle/>
          <a:p>
            <a:pPr defTabSz="685800" eaLnBrk="0" fontAlgn="auto" hangingPunct="0">
              <a:spcBef>
                <a:spcPct val="50000"/>
              </a:spcBef>
              <a:spcAft>
                <a:spcPts val="0"/>
              </a:spcAft>
            </a:pPr>
            <a:endParaRPr lang="en-GB" sz="2400">
              <a:solidFill>
                <a:srgbClr val="3C1A40"/>
              </a:solidFill>
              <a:latin typeface="Times New Roman" pitchFamily="18" charset="0"/>
            </a:endParaRPr>
          </a:p>
        </p:txBody>
      </p:sp>
      <p:pic>
        <p:nvPicPr>
          <p:cNvPr id="903184" name="Picture 16" descr="LEVEL40003"/>
          <p:cNvPicPr>
            <a:picLocks noChangeAspect="1" noChangeArrowheads="1"/>
          </p:cNvPicPr>
          <p:nvPr/>
        </p:nvPicPr>
        <p:blipFill>
          <a:blip r:embed="rId10"/>
          <a:srcRect/>
          <a:stretch>
            <a:fillRect/>
          </a:stretch>
        </p:blipFill>
        <p:spPr bwMode="auto">
          <a:xfrm>
            <a:off x="6858000" y="3028950"/>
            <a:ext cx="2133600" cy="1600200"/>
          </a:xfrm>
          <a:prstGeom prst="rect">
            <a:avLst/>
          </a:prstGeom>
          <a:noFill/>
        </p:spPr>
      </p:pic>
    </p:spTree>
    <p:custDataLst>
      <p:tags r:id="rId1"/>
    </p:custDataLst>
    <p:extLst>
      <p:ext uri="{BB962C8B-B14F-4D97-AF65-F5344CB8AC3E}">
        <p14:creationId xmlns:p14="http://schemas.microsoft.com/office/powerpoint/2010/main" val="1444416744"/>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62FAA4-BA41-C2C5-6B17-533FA2695328}"/>
              </a:ext>
            </a:extLst>
          </p:cNvPr>
          <p:cNvSpPr>
            <a:spLocks noGrp="1"/>
          </p:cNvSpPr>
          <p:nvPr>
            <p:ph type="title"/>
          </p:nvPr>
        </p:nvSpPr>
        <p:spPr>
          <a:xfrm>
            <a:off x="2059885" y="258682"/>
            <a:ext cx="8229600" cy="380667"/>
          </a:xfrm>
        </p:spPr>
        <p:txBody>
          <a:bodyPr/>
          <a:lstStyle/>
          <a:p>
            <a:r>
              <a:rPr lang="en-GB" dirty="0"/>
              <a:t>MERCURY 2 LOW RECTAL CLASSIFICATION</a:t>
            </a:r>
          </a:p>
        </p:txBody>
      </p:sp>
      <p:graphicFrame>
        <p:nvGraphicFramePr>
          <p:cNvPr id="4" name="Content Placeholder 3">
            <a:extLst>
              <a:ext uri="{FF2B5EF4-FFF2-40B4-BE49-F238E27FC236}">
                <a16:creationId xmlns:a16="http://schemas.microsoft.com/office/drawing/2014/main" id="{B7855559-6B00-6C2B-603F-D74909A88BA4}"/>
              </a:ext>
            </a:extLst>
          </p:cNvPr>
          <p:cNvGraphicFramePr>
            <a:graphicFrameLocks noGrp="1"/>
          </p:cNvGraphicFramePr>
          <p:nvPr>
            <p:ph idx="1"/>
            <p:extLst>
              <p:ext uri="{D42A27DB-BD31-4B8C-83A1-F6EECF244321}">
                <p14:modId xmlns:p14="http://schemas.microsoft.com/office/powerpoint/2010/main" val="3218004287"/>
              </p:ext>
            </p:extLst>
          </p:nvPr>
        </p:nvGraphicFramePr>
        <p:xfrm>
          <a:off x="537156" y="984789"/>
          <a:ext cx="8229600" cy="3534918"/>
        </p:xfrm>
        <a:graphic>
          <a:graphicData uri="http://schemas.openxmlformats.org/drawingml/2006/table">
            <a:tbl>
              <a:tblPr firstRow="1" bandRow="1">
                <a:tableStyleId>{5C22544A-7EE6-4342-B048-85BDC9FD1C3A}</a:tableStyleId>
              </a:tblPr>
              <a:tblGrid>
                <a:gridCol w="1063487">
                  <a:extLst>
                    <a:ext uri="{9D8B030D-6E8A-4147-A177-3AD203B41FA5}">
                      <a16:colId xmlns:a16="http://schemas.microsoft.com/office/drawing/2014/main" val="3810692346"/>
                    </a:ext>
                  </a:extLst>
                </a:gridCol>
                <a:gridCol w="3287367">
                  <a:extLst>
                    <a:ext uri="{9D8B030D-6E8A-4147-A177-3AD203B41FA5}">
                      <a16:colId xmlns:a16="http://schemas.microsoft.com/office/drawing/2014/main" val="2922789231"/>
                    </a:ext>
                  </a:extLst>
                </a:gridCol>
                <a:gridCol w="3878746">
                  <a:extLst>
                    <a:ext uri="{9D8B030D-6E8A-4147-A177-3AD203B41FA5}">
                      <a16:colId xmlns:a16="http://schemas.microsoft.com/office/drawing/2014/main" val="1887968695"/>
                    </a:ext>
                  </a:extLst>
                </a:gridCol>
              </a:tblGrid>
              <a:tr h="377190">
                <a:tc>
                  <a:txBody>
                    <a:bodyPr/>
                    <a:lstStyle/>
                    <a:p>
                      <a:r>
                        <a:rPr lang="en-GB" sz="1000" dirty="0"/>
                        <a:t>Low Rectal Classification</a:t>
                      </a:r>
                    </a:p>
                  </a:txBody>
                  <a:tcPr marL="68580" marR="68580" marT="34290" marB="34290"/>
                </a:tc>
                <a:tc>
                  <a:txBody>
                    <a:bodyPr/>
                    <a:lstStyle/>
                    <a:p>
                      <a:r>
                        <a:rPr lang="en-GB" sz="1000" dirty="0"/>
                        <a:t>MRI appearance</a:t>
                      </a:r>
                    </a:p>
                  </a:txBody>
                  <a:tcPr marL="68580" marR="68580" marT="34290" marB="34290"/>
                </a:tc>
                <a:tc>
                  <a:txBody>
                    <a:bodyPr/>
                    <a:lstStyle/>
                    <a:p>
                      <a:r>
                        <a:rPr lang="en-GB" sz="1000" dirty="0"/>
                        <a:t>Treatment plan</a:t>
                      </a:r>
                    </a:p>
                  </a:txBody>
                  <a:tcPr marL="68580" marR="68580" marT="34290" marB="34290"/>
                </a:tc>
                <a:extLst>
                  <a:ext uri="{0D108BD9-81ED-4DB2-BD59-A6C34878D82A}">
                    <a16:rowId xmlns:a16="http://schemas.microsoft.com/office/drawing/2014/main" val="2524193249"/>
                  </a:ext>
                </a:extLst>
              </a:tr>
              <a:tr h="562356">
                <a:tc>
                  <a:txBody>
                    <a:bodyPr/>
                    <a:lstStyle/>
                    <a:p>
                      <a:pPr>
                        <a:lnSpc>
                          <a:spcPct val="80000"/>
                        </a:lnSpc>
                        <a:buFont typeface="Arial" charset="0"/>
                        <a:buNone/>
                      </a:pPr>
                      <a:r>
                        <a:rPr lang="en-GB" sz="1000" dirty="0"/>
                        <a:t>1</a:t>
                      </a:r>
                    </a:p>
                  </a:txBody>
                  <a:tcPr marL="68580" marR="68580" marT="34290" marB="34290">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a:tcPr>
                </a:tc>
                <a:tc>
                  <a:txBody>
                    <a:bodyPr/>
                    <a:lstStyle/>
                    <a:p>
                      <a:pPr>
                        <a:lnSpc>
                          <a:spcPct val="80000"/>
                        </a:lnSpc>
                        <a:buFont typeface="Arial" charset="0"/>
                        <a:buNone/>
                      </a:pPr>
                      <a:r>
                        <a:rPr lang="en-GB" sz="1400" dirty="0"/>
                        <a:t>Tumour on MRI images appears confined to bowel wall and above triangle of danger</a:t>
                      </a:r>
                      <a:endParaRPr lang="en-GB" sz="1000" dirty="0"/>
                    </a:p>
                  </a:txBody>
                  <a:tcPr marL="68580" marR="68580" marT="34290" marB="34290">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a:tcPr>
                </a:tc>
                <a:tc>
                  <a:txBody>
                    <a:bodyPr/>
                    <a:lstStyle/>
                    <a:p>
                      <a:r>
                        <a:rPr lang="en-GB" sz="1000" dirty="0"/>
                        <a:t>TME plane is safe, preoperative therapy is not indicated as Low AR possible</a:t>
                      </a:r>
                    </a:p>
                  </a:txBody>
                  <a:tcPr marL="68580" marR="68580" marT="34290" marB="34290">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a:tcPr>
                </a:tc>
                <a:extLst>
                  <a:ext uri="{0D108BD9-81ED-4DB2-BD59-A6C34878D82A}">
                    <a16:rowId xmlns:a16="http://schemas.microsoft.com/office/drawing/2014/main" val="506848536"/>
                  </a:ext>
                </a:extLst>
              </a:tr>
              <a:tr h="562356">
                <a:tc>
                  <a:txBody>
                    <a:bodyPr/>
                    <a:lstStyle/>
                    <a:p>
                      <a:r>
                        <a:rPr lang="en-GB" sz="1000" dirty="0"/>
                        <a:t>2</a:t>
                      </a:r>
                    </a:p>
                  </a:txBody>
                  <a:tcPr marL="68580" marR="68580" marT="34290" marB="34290">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a:tcPr>
                </a:tc>
                <a:tc>
                  <a:txBody>
                    <a:bodyPr/>
                    <a:lstStyle/>
                    <a:p>
                      <a:pPr>
                        <a:lnSpc>
                          <a:spcPct val="80000"/>
                        </a:lnSpc>
                        <a:buFont typeface="Arial" charset="0"/>
                        <a:buNone/>
                      </a:pPr>
                      <a:r>
                        <a:rPr lang="en-GB" sz="1400" dirty="0"/>
                        <a:t>Tumour on MRI is at the level of the internal</a:t>
                      </a:r>
                    </a:p>
                    <a:p>
                      <a:pPr>
                        <a:lnSpc>
                          <a:spcPct val="80000"/>
                        </a:lnSpc>
                        <a:buFont typeface="Arial" charset="0"/>
                        <a:buNone/>
                      </a:pPr>
                      <a:r>
                        <a:rPr lang="en-GB" sz="1400" dirty="0"/>
                        <a:t>sphincter &gt;1mm to TME plane</a:t>
                      </a:r>
                      <a:endParaRPr lang="en-GB" sz="1000" dirty="0"/>
                    </a:p>
                  </a:txBody>
                  <a:tcPr marL="68580" marR="68580" marT="34290" marB="34290">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a:tcPr>
                </a:tc>
                <a:tc>
                  <a:txBody>
                    <a:bodyPr/>
                    <a:lstStyle/>
                    <a:p>
                      <a:r>
                        <a:rPr lang="en-GB" sz="1000" dirty="0"/>
                        <a:t>TME plane safe but sphincter conservation is not possible, preoperative treatment may help – trade-off long term effects of CRT and surveillance vs primary APE with R0</a:t>
                      </a:r>
                    </a:p>
                  </a:txBody>
                  <a:tcPr marL="68580" marR="68580" marT="34290" marB="34290">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a:tcPr>
                </a:tc>
                <a:extLst>
                  <a:ext uri="{0D108BD9-81ED-4DB2-BD59-A6C34878D82A}">
                    <a16:rowId xmlns:a16="http://schemas.microsoft.com/office/drawing/2014/main" val="1375069663"/>
                  </a:ext>
                </a:extLst>
              </a:tr>
              <a:tr h="726948">
                <a:tc>
                  <a:txBody>
                    <a:bodyPr/>
                    <a:lstStyle/>
                    <a:p>
                      <a:r>
                        <a:rPr lang="en-GB" sz="1000" dirty="0"/>
                        <a:t>3</a:t>
                      </a:r>
                    </a:p>
                  </a:txBody>
                  <a:tcPr marL="68580" marR="68580" marT="34290" marB="34290">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16200000" scaled="1"/>
                      <a:tileRect/>
                    </a:gradFill>
                  </a:tcPr>
                </a:tc>
                <a:tc>
                  <a:txBody>
                    <a:bodyPr/>
                    <a:lstStyle/>
                    <a:p>
                      <a:pPr>
                        <a:lnSpc>
                          <a:spcPct val="80000"/>
                        </a:lnSpc>
                        <a:buFont typeface="Arial" charset="0"/>
                        <a:buNone/>
                      </a:pPr>
                      <a:r>
                        <a:rPr lang="en-GB" sz="1400" dirty="0"/>
                        <a:t>Tumour on MRI invading into the </a:t>
                      </a:r>
                      <a:r>
                        <a:rPr lang="en-GB" sz="1400" dirty="0" err="1"/>
                        <a:t>intersphincteric</a:t>
                      </a:r>
                      <a:r>
                        <a:rPr lang="en-GB" sz="1400" dirty="0"/>
                        <a:t> plane or</a:t>
                      </a:r>
                    </a:p>
                    <a:p>
                      <a:pPr>
                        <a:lnSpc>
                          <a:spcPct val="80000"/>
                        </a:lnSpc>
                        <a:buFont typeface="Arial" charset="0"/>
                        <a:buNone/>
                      </a:pPr>
                      <a:r>
                        <a:rPr lang="en-GB" sz="1400" dirty="0"/>
                        <a:t>lying within 1mm of </a:t>
                      </a:r>
                      <a:r>
                        <a:rPr lang="en-GB" sz="1400" dirty="0" err="1"/>
                        <a:t>levator</a:t>
                      </a:r>
                      <a:r>
                        <a:rPr lang="en-GB" sz="1400" dirty="0"/>
                        <a:t> muscle above the level of the sphincter complex.</a:t>
                      </a:r>
                    </a:p>
                  </a:txBody>
                  <a:tcPr marL="68580" marR="68580" marT="34290" marB="34290">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16200000" scaled="1"/>
                      <a:tileRect/>
                    </a:gradFill>
                  </a:tcPr>
                </a:tc>
                <a:tc>
                  <a:txBody>
                    <a:bodyPr/>
                    <a:lstStyle/>
                    <a:p>
                      <a:r>
                        <a:rPr lang="en-GB" sz="1000" dirty="0"/>
                        <a:t>TME plane unsafe – ELAPE indicated preceded by preoperative treatment</a:t>
                      </a:r>
                    </a:p>
                  </a:txBody>
                  <a:tcPr marL="68580" marR="68580" marT="34290" marB="34290">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16200000" scaled="1"/>
                      <a:tileRect/>
                    </a:gradFill>
                  </a:tcPr>
                </a:tc>
                <a:extLst>
                  <a:ext uri="{0D108BD9-81ED-4DB2-BD59-A6C34878D82A}">
                    <a16:rowId xmlns:a16="http://schemas.microsoft.com/office/drawing/2014/main" val="2510279489"/>
                  </a:ext>
                </a:extLst>
              </a:tr>
              <a:tr h="1045845">
                <a:tc>
                  <a:txBody>
                    <a:bodyPr/>
                    <a:lstStyle/>
                    <a:p>
                      <a:r>
                        <a:rPr lang="en-GB" sz="1000" dirty="0"/>
                        <a:t>4</a:t>
                      </a:r>
                    </a:p>
                  </a:txBody>
                  <a:tcPr marL="68580" marR="68580" marT="34290" marB="34290">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16200000" scaled="1"/>
                      <a:tileRect/>
                    </a:gradFill>
                  </a:tcPr>
                </a:tc>
                <a:tc>
                  <a:txBody>
                    <a:bodyPr/>
                    <a:lstStyle/>
                    <a:p>
                      <a:pPr>
                        <a:lnSpc>
                          <a:spcPct val="80000"/>
                        </a:lnSpc>
                        <a:buFont typeface="Arial" charset="0"/>
                        <a:buNone/>
                      </a:pPr>
                      <a:r>
                        <a:rPr lang="en-GB" sz="1400" dirty="0"/>
                        <a:t>tumour invading into the external anal sphincter and infiltrating/ extending beyond the </a:t>
                      </a:r>
                      <a:r>
                        <a:rPr lang="en-GB" sz="1400" dirty="0" err="1"/>
                        <a:t>levators</a:t>
                      </a:r>
                      <a:r>
                        <a:rPr lang="en-GB" sz="1400" dirty="0"/>
                        <a:t> +/- invading adjacent organ. Above the sphincter tumour invades the </a:t>
                      </a:r>
                      <a:r>
                        <a:rPr lang="en-GB" sz="1400" dirty="0" err="1"/>
                        <a:t>levator</a:t>
                      </a:r>
                      <a:r>
                        <a:rPr lang="en-GB" sz="1400" dirty="0"/>
                        <a:t> muscles.</a:t>
                      </a:r>
                    </a:p>
                    <a:p>
                      <a:endParaRPr lang="en-GB" sz="1000" dirty="0"/>
                    </a:p>
                  </a:txBody>
                  <a:tcPr marL="68580" marR="68580" marT="34290" marB="34290">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16200000" scaled="1"/>
                      <a:tileRect/>
                    </a:gradFill>
                  </a:tcPr>
                </a:tc>
                <a:tc>
                  <a:txBody>
                    <a:bodyPr/>
                    <a:lstStyle/>
                    <a:p>
                      <a:pPr marL="0" marR="0" lvl="0" indent="0" algn="l" defTabSz="457189" rtl="0" eaLnBrk="1" fontAlgn="auto" latinLnBrk="0" hangingPunct="1">
                        <a:lnSpc>
                          <a:spcPct val="100000"/>
                        </a:lnSpc>
                        <a:spcBef>
                          <a:spcPts val="0"/>
                        </a:spcBef>
                        <a:spcAft>
                          <a:spcPts val="0"/>
                        </a:spcAft>
                        <a:buClrTx/>
                        <a:buSzTx/>
                        <a:buFontTx/>
                        <a:buNone/>
                        <a:tabLst/>
                        <a:defRPr/>
                      </a:pPr>
                      <a:r>
                        <a:rPr lang="en-GB" sz="1000" dirty="0"/>
                        <a:t>TME plane unsafe – ELAPE/</a:t>
                      </a:r>
                      <a:r>
                        <a:rPr lang="en-GB" sz="1000" dirty="0" err="1"/>
                        <a:t>BeyondTME</a:t>
                      </a:r>
                      <a:r>
                        <a:rPr lang="en-GB" sz="1000" dirty="0"/>
                        <a:t> indicated preceded by preoperative treatment</a:t>
                      </a:r>
                    </a:p>
                    <a:p>
                      <a:endParaRPr lang="en-GB" sz="1000" dirty="0"/>
                    </a:p>
                  </a:txBody>
                  <a:tcPr marL="68580" marR="68580" marT="34290" marB="34290">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16200000" scaled="1"/>
                      <a:tileRect/>
                    </a:gradFill>
                  </a:tcPr>
                </a:tc>
                <a:extLst>
                  <a:ext uri="{0D108BD9-81ED-4DB2-BD59-A6C34878D82A}">
                    <a16:rowId xmlns:a16="http://schemas.microsoft.com/office/drawing/2014/main" val="3027693122"/>
                  </a:ext>
                </a:extLst>
              </a:tr>
            </a:tbl>
          </a:graphicData>
        </a:graphic>
      </p:graphicFrame>
    </p:spTree>
    <p:extLst>
      <p:ext uri="{BB962C8B-B14F-4D97-AF65-F5344CB8AC3E}">
        <p14:creationId xmlns:p14="http://schemas.microsoft.com/office/powerpoint/2010/main" val="40070409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5"/>
          <p:cNvPicPr>
            <a:picLocks noChangeAspect="1" noChangeArrowheads="1"/>
          </p:cNvPicPr>
          <p:nvPr/>
        </p:nvPicPr>
        <p:blipFill>
          <a:blip r:embed="rId2"/>
          <a:srcRect/>
          <a:stretch>
            <a:fillRect/>
          </a:stretch>
        </p:blipFill>
        <p:spPr bwMode="auto">
          <a:xfrm>
            <a:off x="4529138" y="845345"/>
            <a:ext cx="3486150" cy="3421856"/>
          </a:xfrm>
          <a:prstGeom prst="rect">
            <a:avLst/>
          </a:prstGeom>
          <a:noFill/>
          <a:ln w="9525">
            <a:noFill/>
            <a:miter lim="800000"/>
            <a:headEnd/>
            <a:tailEnd/>
          </a:ln>
        </p:spPr>
      </p:pic>
      <p:pic>
        <p:nvPicPr>
          <p:cNvPr id="32771" name="Picture 4"/>
          <p:cNvPicPr>
            <a:picLocks noChangeAspect="1" noChangeArrowheads="1"/>
          </p:cNvPicPr>
          <p:nvPr/>
        </p:nvPicPr>
        <p:blipFill>
          <a:blip r:embed="rId3"/>
          <a:srcRect/>
          <a:stretch>
            <a:fillRect/>
          </a:stretch>
        </p:blipFill>
        <p:spPr bwMode="auto">
          <a:xfrm>
            <a:off x="1150144" y="859631"/>
            <a:ext cx="3457575" cy="3414713"/>
          </a:xfrm>
          <a:prstGeom prst="rect">
            <a:avLst/>
          </a:prstGeom>
          <a:noFill/>
          <a:ln w="9525">
            <a:noFill/>
            <a:miter lim="800000"/>
            <a:headEnd/>
            <a:tailEnd/>
          </a:ln>
        </p:spPr>
      </p:pic>
      <p:sp>
        <p:nvSpPr>
          <p:cNvPr id="32772" name="TextBox 1"/>
          <p:cNvSpPr txBox="1">
            <a:spLocks noChangeArrowheads="1"/>
          </p:cNvSpPr>
          <p:nvPr/>
        </p:nvSpPr>
        <p:spPr bwMode="auto">
          <a:xfrm>
            <a:off x="1228726" y="4012406"/>
            <a:ext cx="264319" cy="300082"/>
          </a:xfrm>
          <a:prstGeom prst="rect">
            <a:avLst/>
          </a:prstGeom>
          <a:noFill/>
          <a:ln w="9525">
            <a:noFill/>
            <a:miter lim="800000"/>
            <a:headEnd/>
            <a:tailEnd/>
          </a:ln>
        </p:spPr>
        <p:txBody>
          <a:bodyPr>
            <a:spAutoFit/>
          </a:bodyPr>
          <a:lstStyle/>
          <a:p>
            <a:pPr defTabSz="685800" fontAlgn="auto">
              <a:spcBef>
                <a:spcPts val="0"/>
              </a:spcBef>
              <a:spcAft>
                <a:spcPts val="0"/>
              </a:spcAft>
            </a:pPr>
            <a:r>
              <a:rPr lang="en-GB" sz="1350">
                <a:solidFill>
                  <a:srgbClr val="FFFF00"/>
                </a:solidFill>
                <a:latin typeface="Arial"/>
              </a:rPr>
              <a:t>A</a:t>
            </a:r>
          </a:p>
        </p:txBody>
      </p:sp>
      <p:sp>
        <p:nvSpPr>
          <p:cNvPr id="32773" name="TextBox 5"/>
          <p:cNvSpPr txBox="1">
            <a:spLocks noChangeArrowheads="1"/>
          </p:cNvSpPr>
          <p:nvPr/>
        </p:nvSpPr>
        <p:spPr bwMode="auto">
          <a:xfrm>
            <a:off x="4686301" y="3998119"/>
            <a:ext cx="264319" cy="300082"/>
          </a:xfrm>
          <a:prstGeom prst="rect">
            <a:avLst/>
          </a:prstGeom>
          <a:noFill/>
          <a:ln w="9525">
            <a:noFill/>
            <a:miter lim="800000"/>
            <a:headEnd/>
            <a:tailEnd/>
          </a:ln>
        </p:spPr>
        <p:txBody>
          <a:bodyPr>
            <a:spAutoFit/>
          </a:bodyPr>
          <a:lstStyle/>
          <a:p>
            <a:pPr defTabSz="685800" fontAlgn="auto">
              <a:spcBef>
                <a:spcPts val="0"/>
              </a:spcBef>
              <a:spcAft>
                <a:spcPts val="0"/>
              </a:spcAft>
            </a:pPr>
            <a:r>
              <a:rPr lang="en-GB" sz="1350">
                <a:solidFill>
                  <a:srgbClr val="00B050"/>
                </a:solidFill>
                <a:latin typeface="Arial"/>
              </a:rPr>
              <a:t>B</a:t>
            </a:r>
          </a:p>
        </p:txBody>
      </p:sp>
      <p:sp>
        <p:nvSpPr>
          <p:cNvPr id="3" name="TextBox 2"/>
          <p:cNvSpPr txBox="1">
            <a:spLocks noChangeArrowheads="1"/>
          </p:cNvSpPr>
          <p:nvPr/>
        </p:nvSpPr>
        <p:spPr bwMode="auto">
          <a:xfrm>
            <a:off x="1493045" y="4012406"/>
            <a:ext cx="2018110" cy="300082"/>
          </a:xfrm>
          <a:prstGeom prst="rect">
            <a:avLst/>
          </a:prstGeom>
          <a:noFill/>
          <a:ln w="9525">
            <a:noFill/>
            <a:miter lim="800000"/>
            <a:headEnd/>
            <a:tailEnd/>
          </a:ln>
        </p:spPr>
        <p:txBody>
          <a:bodyPr>
            <a:spAutoFit/>
          </a:bodyPr>
          <a:lstStyle/>
          <a:p>
            <a:pPr defTabSz="685800" fontAlgn="auto">
              <a:spcBef>
                <a:spcPts val="0"/>
              </a:spcBef>
              <a:spcAft>
                <a:spcPts val="0"/>
              </a:spcAft>
            </a:pPr>
            <a:r>
              <a:rPr lang="en-GB" sz="1350">
                <a:solidFill>
                  <a:srgbClr val="FFFF00"/>
                </a:solidFill>
                <a:latin typeface="Arial"/>
              </a:rPr>
              <a:t>TME Plane</a:t>
            </a:r>
          </a:p>
        </p:txBody>
      </p:sp>
      <p:sp>
        <p:nvSpPr>
          <p:cNvPr id="5" name="TextBox 4"/>
          <p:cNvSpPr txBox="1">
            <a:spLocks noChangeArrowheads="1"/>
          </p:cNvSpPr>
          <p:nvPr/>
        </p:nvSpPr>
        <p:spPr bwMode="auto">
          <a:xfrm>
            <a:off x="4924426" y="3996929"/>
            <a:ext cx="1618060" cy="300082"/>
          </a:xfrm>
          <a:prstGeom prst="rect">
            <a:avLst/>
          </a:prstGeom>
          <a:noFill/>
          <a:ln w="9525">
            <a:noFill/>
            <a:miter lim="800000"/>
            <a:headEnd/>
            <a:tailEnd/>
          </a:ln>
        </p:spPr>
        <p:txBody>
          <a:bodyPr>
            <a:spAutoFit/>
          </a:bodyPr>
          <a:lstStyle/>
          <a:p>
            <a:pPr defTabSz="685800" fontAlgn="auto">
              <a:spcBef>
                <a:spcPts val="0"/>
              </a:spcBef>
              <a:spcAft>
                <a:spcPts val="0"/>
              </a:spcAft>
            </a:pPr>
            <a:r>
              <a:rPr lang="en-GB" sz="1350">
                <a:solidFill>
                  <a:srgbClr val="00B050"/>
                </a:solidFill>
                <a:latin typeface="Arial"/>
              </a:rPr>
              <a:t>ELAPE Plane</a:t>
            </a:r>
          </a:p>
        </p:txBody>
      </p:sp>
    </p:spTree>
    <p:extLst>
      <p:ext uri="{BB962C8B-B14F-4D97-AF65-F5344CB8AC3E}">
        <p14:creationId xmlns:p14="http://schemas.microsoft.com/office/powerpoint/2010/main" val="2772342792"/>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73E48C8-C851-AB81-EF7D-99926ECFDD02}"/>
              </a:ext>
            </a:extLst>
          </p:cNvPr>
          <p:cNvSpPr>
            <a:spLocks noGrp="1"/>
          </p:cNvSpPr>
          <p:nvPr>
            <p:ph type="title"/>
          </p:nvPr>
        </p:nvSpPr>
        <p:spPr>
          <a:xfrm>
            <a:off x="2126974" y="604484"/>
            <a:ext cx="8229600" cy="380667"/>
          </a:xfrm>
        </p:spPr>
        <p:txBody>
          <a:bodyPr/>
          <a:lstStyle/>
          <a:p>
            <a:r>
              <a:rPr lang="en-GB" dirty="0"/>
              <a:t>MERCURY classification #4: invasion of external sphincter</a:t>
            </a:r>
          </a:p>
        </p:txBody>
      </p:sp>
      <p:pic>
        <p:nvPicPr>
          <p:cNvPr id="7" name="Content Placeholder 6"/>
          <p:cNvPicPr>
            <a:picLocks noGrp="1" noChangeAspect="1" noChangeArrowheads="1"/>
          </p:cNvPicPr>
          <p:nvPr>
            <p:ph sz="half" idx="2"/>
          </p:nvPr>
        </p:nvPicPr>
        <p:blipFill>
          <a:blip r:embed="rId2"/>
          <a:srcRect t="15886" r="3471" b="15524"/>
          <a:stretch>
            <a:fillRect/>
          </a:stretch>
        </p:blipFill>
        <p:spPr bwMode="auto">
          <a:xfrm>
            <a:off x="6490092" y="1207355"/>
            <a:ext cx="2653908" cy="2728790"/>
          </a:xfrm>
          <a:prstGeom prst="rect">
            <a:avLst/>
          </a:prstGeom>
          <a:noFill/>
          <a:ln w="9525">
            <a:noFill/>
            <a:miter lim="800000"/>
            <a:headEnd/>
            <a:tailEnd/>
          </a:ln>
        </p:spPr>
      </p:pic>
      <p:pic>
        <p:nvPicPr>
          <p:cNvPr id="8" name="Picture 7" descr="DSC00157"/>
          <p:cNvPicPr>
            <a:picLocks noChangeAspect="1" noChangeArrowheads="1"/>
          </p:cNvPicPr>
          <p:nvPr/>
        </p:nvPicPr>
        <p:blipFill>
          <a:blip r:embed="rId3"/>
          <a:srcRect/>
          <a:stretch>
            <a:fillRect/>
          </a:stretch>
        </p:blipFill>
        <p:spPr bwMode="auto">
          <a:xfrm>
            <a:off x="4009606" y="1500873"/>
            <a:ext cx="2480486" cy="1860931"/>
          </a:xfrm>
          <a:prstGeom prst="rect">
            <a:avLst/>
          </a:prstGeom>
          <a:noFill/>
          <a:ln w="9525">
            <a:noFill/>
            <a:miter lim="800000"/>
            <a:headEnd/>
            <a:tailEnd/>
          </a:ln>
        </p:spPr>
      </p:pic>
      <p:pic>
        <p:nvPicPr>
          <p:cNvPr id="8196" name="Picture 5" descr="fernle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50" y="1088334"/>
            <a:ext cx="4066856" cy="3101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itle 3">
            <a:extLst>
              <a:ext uri="{FF2B5EF4-FFF2-40B4-BE49-F238E27FC236}">
                <a16:creationId xmlns:a16="http://schemas.microsoft.com/office/drawing/2014/main" id="{27DE7A20-4C7C-4467-C7A1-DB1663C7764E}"/>
              </a:ext>
            </a:extLst>
          </p:cNvPr>
          <p:cNvSpPr txBox="1">
            <a:spLocks/>
          </p:cNvSpPr>
          <p:nvPr/>
        </p:nvSpPr>
        <p:spPr>
          <a:xfrm>
            <a:off x="2375292" y="4229662"/>
            <a:ext cx="8229600" cy="380667"/>
          </a:xfrm>
          <a:prstGeom prst="rect">
            <a:avLst/>
          </a:prstGeom>
        </p:spPr>
        <p:txBody>
          <a:bodyPr vert="horz" lIns="0" tIns="34290" rIns="0" bIns="0" rtlCol="0" anchor="ctr">
            <a:noAutofit/>
          </a:bodyPr>
          <a:lstStyle>
            <a:lvl1pPr algn="l" defTabSz="457189" rtl="0" eaLnBrk="1" latinLnBrk="0" hangingPunct="1">
              <a:spcBef>
                <a:spcPct val="0"/>
              </a:spcBef>
              <a:buNone/>
              <a:defRPr sz="2400" b="1" kern="1200">
                <a:solidFill>
                  <a:srgbClr val="003E74"/>
                </a:solidFill>
                <a:latin typeface="Arial"/>
                <a:ea typeface="+mj-ea"/>
                <a:cs typeface="Arial"/>
              </a:defRPr>
            </a:lvl1pPr>
          </a:lstStyle>
          <a:p>
            <a:pPr defTabSz="342892" fontAlgn="auto">
              <a:spcAft>
                <a:spcPts val="0"/>
              </a:spcAft>
            </a:pPr>
            <a:r>
              <a:rPr lang="en-GB" sz="1800"/>
              <a:t>Selective use of ELAPE improves R1 resection rates</a:t>
            </a:r>
            <a:endParaRPr lang="en-GB" sz="1800" dirty="0"/>
          </a:p>
        </p:txBody>
      </p:sp>
    </p:spTree>
    <p:extLst>
      <p:ext uri="{BB962C8B-B14F-4D97-AF65-F5344CB8AC3E}">
        <p14:creationId xmlns:p14="http://schemas.microsoft.com/office/powerpoint/2010/main" val="1301941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6" name="image21.png"/>
          <p:cNvPicPr>
            <a:picLocks noChangeAspect="1"/>
          </p:cNvPicPr>
          <p:nvPr/>
        </p:nvPicPr>
        <p:blipFill>
          <a:blip r:embed="rId3"/>
          <a:srcRect b="52650"/>
          <a:stretch>
            <a:fillRect/>
          </a:stretch>
        </p:blipFill>
        <p:spPr>
          <a:xfrm>
            <a:off x="1438323" y="909181"/>
            <a:ext cx="6275297" cy="551455"/>
          </a:xfrm>
          <a:prstGeom prst="rect">
            <a:avLst/>
          </a:prstGeom>
          <a:ln w="12700">
            <a:miter lim="400000"/>
          </a:ln>
        </p:spPr>
      </p:pic>
      <p:pic>
        <p:nvPicPr>
          <p:cNvPr id="467" name="image21.tif"/>
          <p:cNvPicPr>
            <a:picLocks noChangeAspect="1"/>
          </p:cNvPicPr>
          <p:nvPr/>
        </p:nvPicPr>
        <p:blipFill>
          <a:blip r:embed="rId3"/>
          <a:srcRect t="57700"/>
          <a:stretch>
            <a:fillRect/>
          </a:stretch>
        </p:blipFill>
        <p:spPr>
          <a:xfrm>
            <a:off x="1438323" y="1406241"/>
            <a:ext cx="6275297" cy="492642"/>
          </a:xfrm>
          <a:prstGeom prst="rect">
            <a:avLst/>
          </a:prstGeom>
          <a:ln w="12700">
            <a:miter lim="400000"/>
          </a:ln>
        </p:spPr>
      </p:pic>
      <p:pic>
        <p:nvPicPr>
          <p:cNvPr id="468" name="image22.png"/>
          <p:cNvPicPr>
            <a:picLocks noChangeAspect="1"/>
          </p:cNvPicPr>
          <p:nvPr/>
        </p:nvPicPr>
        <p:blipFill>
          <a:blip r:embed="rId4"/>
          <a:stretch>
            <a:fillRect/>
          </a:stretch>
        </p:blipFill>
        <p:spPr>
          <a:xfrm>
            <a:off x="5005013" y="4736839"/>
            <a:ext cx="2995993" cy="297616"/>
          </a:xfrm>
          <a:prstGeom prst="rect">
            <a:avLst/>
          </a:prstGeom>
          <a:ln w="12700">
            <a:miter lim="400000"/>
          </a:ln>
        </p:spPr>
      </p:pic>
      <p:pic>
        <p:nvPicPr>
          <p:cNvPr id="469" name="image23.png"/>
          <p:cNvPicPr>
            <a:picLocks noChangeAspect="1"/>
          </p:cNvPicPr>
          <p:nvPr/>
        </p:nvPicPr>
        <p:blipFill>
          <a:blip r:embed="rId5"/>
          <a:stretch>
            <a:fillRect/>
          </a:stretch>
        </p:blipFill>
        <p:spPr>
          <a:xfrm>
            <a:off x="1438317" y="1817231"/>
            <a:ext cx="2356008" cy="2711186"/>
          </a:xfrm>
          <a:prstGeom prst="rect">
            <a:avLst/>
          </a:prstGeom>
          <a:ln w="12700">
            <a:miter lim="400000"/>
          </a:ln>
        </p:spPr>
      </p:pic>
      <p:pic>
        <p:nvPicPr>
          <p:cNvPr id="470" name="image24.png"/>
          <p:cNvPicPr>
            <a:picLocks noChangeAspect="1"/>
          </p:cNvPicPr>
          <p:nvPr/>
        </p:nvPicPr>
        <p:blipFill>
          <a:blip r:embed="rId6"/>
          <a:stretch>
            <a:fillRect/>
          </a:stretch>
        </p:blipFill>
        <p:spPr>
          <a:xfrm>
            <a:off x="3820785" y="2439842"/>
            <a:ext cx="2848797" cy="1883306"/>
          </a:xfrm>
          <a:prstGeom prst="rect">
            <a:avLst/>
          </a:prstGeom>
          <a:ln w="12700">
            <a:miter lim="400000"/>
          </a:ln>
        </p:spPr>
      </p:pic>
      <p:sp>
        <p:nvSpPr>
          <p:cNvPr id="471" name="Shape 471"/>
          <p:cNvSpPr/>
          <p:nvPr/>
        </p:nvSpPr>
        <p:spPr>
          <a:xfrm>
            <a:off x="1048593" y="264657"/>
            <a:ext cx="7046813" cy="461665"/>
          </a:xfrm>
          <a:prstGeom prst="rect">
            <a:avLst/>
          </a:prstGeom>
          <a:ln w="12700">
            <a:miter lim="400000"/>
          </a:ln>
          <a:extLst>
            <a:ext uri="{C572A759-6A51-4108-AA02-DFA0A04FC94B}">
              <ma14:wrappingTextBoxFlag xmlns="" xmlns:ma14="http://schemas.microsoft.com/office/mac/drawingml/2011/main" val="1"/>
            </a:ext>
          </a:extLst>
        </p:spPr>
        <p:txBody>
          <a:bodyPr wrap="square" lIns="34289" rIns="34289">
            <a:spAutoFit/>
          </a:bodyPr>
          <a:lstStyle>
            <a:lvl1pPr>
              <a:defRPr sz="3200"/>
            </a:lvl1pPr>
          </a:lstStyle>
          <a:p>
            <a:pPr defTabSz="685800" fontAlgn="auto">
              <a:spcBef>
                <a:spcPts val="0"/>
              </a:spcBef>
              <a:spcAft>
                <a:spcPts val="0"/>
              </a:spcAft>
            </a:pPr>
            <a:r>
              <a:rPr sz="2400" kern="0" dirty="0">
                <a:solidFill>
                  <a:srgbClr val="000000"/>
                </a:solidFill>
                <a:latin typeface="Arial"/>
                <a:cs typeface="Arial"/>
                <a:sym typeface="Arial"/>
              </a:rPr>
              <a:t>Anterior + </a:t>
            </a:r>
            <a:r>
              <a:rPr sz="2400" kern="0" dirty="0" err="1">
                <a:solidFill>
                  <a:srgbClr val="000000"/>
                </a:solidFill>
                <a:latin typeface="Arial"/>
                <a:cs typeface="Arial"/>
                <a:sym typeface="Arial"/>
              </a:rPr>
              <a:t>mrLRP</a:t>
            </a:r>
            <a:r>
              <a:rPr sz="2400" kern="0" dirty="0">
                <a:solidFill>
                  <a:srgbClr val="000000"/>
                </a:solidFill>
                <a:latin typeface="Arial"/>
                <a:cs typeface="Arial"/>
                <a:sym typeface="Arial"/>
              </a:rPr>
              <a:t> ‘unsafe’  + &lt;4cm</a:t>
            </a:r>
            <a:r>
              <a:rPr lang="en-GB" sz="2400" kern="0" dirty="0">
                <a:solidFill>
                  <a:srgbClr val="000000"/>
                </a:solidFill>
                <a:latin typeface="Arial"/>
                <a:cs typeface="Arial"/>
                <a:sym typeface="Arial"/>
              </a:rPr>
              <a:t> for anal verge</a:t>
            </a:r>
            <a:endParaRPr sz="2400" kern="0" dirty="0">
              <a:solidFill>
                <a:srgbClr val="000000"/>
              </a:solidFill>
              <a:latin typeface="Arial"/>
              <a:cs typeface="Arial"/>
              <a:sym typeface="Arial"/>
            </a:endParaRPr>
          </a:p>
        </p:txBody>
      </p:sp>
    </p:spTree>
    <p:extLst>
      <p:ext uri="{BB962C8B-B14F-4D97-AF65-F5344CB8AC3E}">
        <p14:creationId xmlns:p14="http://schemas.microsoft.com/office/powerpoint/2010/main" val="3318555561"/>
      </p:ext>
    </p:extLst>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4"/>
          <p:cNvPicPr>
            <a:picLocks noChangeAspect="1" noChangeArrowheads="1"/>
          </p:cNvPicPr>
          <p:nvPr/>
        </p:nvPicPr>
        <p:blipFill>
          <a:blip r:embed="rId2"/>
          <a:srcRect/>
          <a:stretch>
            <a:fillRect/>
          </a:stretch>
        </p:blipFill>
        <p:spPr bwMode="auto">
          <a:xfrm>
            <a:off x="1838326" y="977503"/>
            <a:ext cx="4045744" cy="3633788"/>
          </a:xfrm>
          <a:prstGeom prst="rect">
            <a:avLst/>
          </a:prstGeom>
          <a:noFill/>
          <a:ln w="9525">
            <a:noFill/>
            <a:miter lim="800000"/>
            <a:headEnd/>
            <a:tailEnd/>
          </a:ln>
        </p:spPr>
      </p:pic>
      <p:sp>
        <p:nvSpPr>
          <p:cNvPr id="16387" name="TextBox 6"/>
          <p:cNvSpPr txBox="1">
            <a:spLocks noChangeArrowheads="1"/>
          </p:cNvSpPr>
          <p:nvPr/>
        </p:nvSpPr>
        <p:spPr bwMode="auto">
          <a:xfrm>
            <a:off x="5961461" y="964407"/>
            <a:ext cx="1993106" cy="1615827"/>
          </a:xfrm>
          <a:prstGeom prst="rect">
            <a:avLst/>
          </a:prstGeom>
          <a:ln>
            <a:headEnd/>
            <a:tailEnd/>
          </a:ln>
        </p:spPr>
        <p:style>
          <a:lnRef idx="1">
            <a:schemeClr val="accent6"/>
          </a:lnRef>
          <a:fillRef idx="3">
            <a:schemeClr val="accent6"/>
          </a:fillRef>
          <a:effectRef idx="2">
            <a:schemeClr val="accent6"/>
          </a:effectRef>
          <a:fontRef idx="minor">
            <a:schemeClr val="lt1"/>
          </a:fontRef>
        </p:style>
        <p:txBody>
          <a:bodyPr>
            <a:spAutoFit/>
          </a:bodyPr>
          <a:lstStyle/>
          <a:p>
            <a:pPr defTabSz="685800" fontAlgn="auto">
              <a:spcBef>
                <a:spcPts val="0"/>
              </a:spcBef>
              <a:spcAft>
                <a:spcPts val="0"/>
              </a:spcAft>
            </a:pPr>
            <a:r>
              <a:rPr lang="en-US" sz="1650" dirty="0">
                <a:solidFill>
                  <a:prstClr val="white"/>
                </a:solidFill>
                <a:latin typeface="Arial"/>
              </a:rPr>
              <a:t>A post treatment scan shows treated </a:t>
            </a:r>
            <a:r>
              <a:rPr lang="en-US" sz="1650" dirty="0" err="1">
                <a:solidFill>
                  <a:prstClr val="white"/>
                </a:solidFill>
                <a:latin typeface="Arial"/>
              </a:rPr>
              <a:t>tumour</a:t>
            </a:r>
            <a:r>
              <a:rPr lang="en-US" sz="1650" dirty="0">
                <a:solidFill>
                  <a:prstClr val="white"/>
                </a:solidFill>
                <a:latin typeface="Arial"/>
              </a:rPr>
              <a:t> between the right seminal vesical and anterior </a:t>
            </a:r>
            <a:r>
              <a:rPr lang="en-US" sz="1650" dirty="0" err="1">
                <a:solidFill>
                  <a:prstClr val="white"/>
                </a:solidFill>
                <a:latin typeface="Arial"/>
              </a:rPr>
              <a:t>tumour</a:t>
            </a:r>
            <a:r>
              <a:rPr lang="en-US" sz="1650" dirty="0">
                <a:solidFill>
                  <a:prstClr val="white"/>
                </a:solidFill>
                <a:latin typeface="Arial"/>
              </a:rPr>
              <a:t>. </a:t>
            </a:r>
          </a:p>
        </p:txBody>
      </p:sp>
      <p:sp>
        <p:nvSpPr>
          <p:cNvPr id="4" name="TextBox 3"/>
          <p:cNvSpPr txBox="1">
            <a:spLocks noChangeArrowheads="1"/>
          </p:cNvSpPr>
          <p:nvPr/>
        </p:nvSpPr>
        <p:spPr bwMode="auto">
          <a:xfrm>
            <a:off x="5961460" y="2765716"/>
            <a:ext cx="2100263" cy="1823576"/>
          </a:xfrm>
          <a:prstGeom prst="rect">
            <a:avLst/>
          </a:prstGeom>
          <a:noFill/>
          <a:ln w="9525">
            <a:solidFill>
              <a:schemeClr val="accent1"/>
            </a:solidFill>
            <a:miter lim="800000"/>
            <a:headEnd/>
            <a:tailEnd/>
          </a:ln>
        </p:spPr>
        <p:txBody>
          <a:bodyPr>
            <a:spAutoFit/>
          </a:bodyPr>
          <a:lstStyle/>
          <a:p>
            <a:pPr defTabSz="685800" fontAlgn="auto">
              <a:spcBef>
                <a:spcPts val="0"/>
              </a:spcBef>
              <a:spcAft>
                <a:spcPts val="0"/>
              </a:spcAft>
            </a:pPr>
            <a:r>
              <a:rPr lang="en-US" sz="1650" dirty="0">
                <a:solidFill>
                  <a:srgbClr val="0085CA"/>
                </a:solidFill>
                <a:latin typeface="Arial"/>
              </a:rPr>
              <a:t>A TME with </a:t>
            </a:r>
            <a:r>
              <a:rPr lang="en-US" sz="1650" dirty="0" err="1">
                <a:solidFill>
                  <a:srgbClr val="0085CA"/>
                </a:solidFill>
                <a:latin typeface="Arial"/>
              </a:rPr>
              <a:t>en</a:t>
            </a:r>
            <a:r>
              <a:rPr lang="en-US" sz="1650" dirty="0">
                <a:solidFill>
                  <a:srgbClr val="0085CA"/>
                </a:solidFill>
                <a:latin typeface="Arial"/>
              </a:rPr>
              <a:t> bloc resection of the seminal vesical would be required for radical clearance. </a:t>
            </a:r>
          </a:p>
          <a:p>
            <a:pPr defTabSz="685800" fontAlgn="auto">
              <a:spcBef>
                <a:spcPts val="0"/>
              </a:spcBef>
              <a:spcAft>
                <a:spcPts val="0"/>
              </a:spcAft>
            </a:pPr>
            <a:endParaRPr lang="en-US" sz="1350" dirty="0">
              <a:solidFill>
                <a:srgbClr val="0085CA"/>
              </a:solidFill>
              <a:latin typeface="Arial"/>
            </a:endParaRPr>
          </a:p>
        </p:txBody>
      </p:sp>
      <p:sp>
        <p:nvSpPr>
          <p:cNvPr id="35845" name="Title 1"/>
          <p:cNvSpPr>
            <a:spLocks noGrp="1"/>
          </p:cNvSpPr>
          <p:nvPr>
            <p:ph type="title"/>
          </p:nvPr>
        </p:nvSpPr>
        <p:spPr>
          <a:xfrm>
            <a:off x="2875360" y="246672"/>
            <a:ext cx="6172200" cy="857250"/>
          </a:xfrm>
        </p:spPr>
        <p:txBody>
          <a:bodyPr/>
          <a:lstStyle/>
          <a:p>
            <a:r>
              <a:rPr lang="en-GB" dirty="0"/>
              <a:t>Enhanced TME</a:t>
            </a:r>
          </a:p>
        </p:txBody>
      </p:sp>
      <p:sp>
        <p:nvSpPr>
          <p:cNvPr id="2" name="Oval 1">
            <a:extLst>
              <a:ext uri="{FF2B5EF4-FFF2-40B4-BE49-F238E27FC236}">
                <a16:creationId xmlns:a16="http://schemas.microsoft.com/office/drawing/2014/main" id="{C9A6032E-1BF2-4348-0CC6-53F30B6EA716}"/>
              </a:ext>
            </a:extLst>
          </p:cNvPr>
          <p:cNvSpPr/>
          <p:nvPr/>
        </p:nvSpPr>
        <p:spPr>
          <a:xfrm>
            <a:off x="3307906" y="2476289"/>
            <a:ext cx="531159" cy="578855"/>
          </a:xfrm>
          <a:prstGeom prst="ellipse">
            <a:avLst/>
          </a:prstGeom>
          <a:noFill/>
          <a:ln w="38100"/>
        </p:spPr>
        <p:style>
          <a:lnRef idx="1">
            <a:schemeClr val="accent1"/>
          </a:lnRef>
          <a:fillRef idx="3">
            <a:schemeClr val="accent1"/>
          </a:fillRef>
          <a:effectRef idx="2">
            <a:schemeClr val="accent1"/>
          </a:effectRef>
          <a:fontRef idx="minor">
            <a:schemeClr val="lt1"/>
          </a:fontRef>
        </p:style>
        <p:txBody>
          <a:bodyPr rtlCol="0" anchor="ctr"/>
          <a:lstStyle/>
          <a:p>
            <a:pPr algn="ctr" defTabSz="685800" fontAlgn="auto">
              <a:spcBef>
                <a:spcPts val="0"/>
              </a:spcBef>
              <a:spcAft>
                <a:spcPts val="0"/>
              </a:spcAft>
            </a:pPr>
            <a:endParaRPr lang="en-GB" sz="1350">
              <a:solidFill>
                <a:prstClr val="white"/>
              </a:solidFill>
              <a:latin typeface="Aria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nimBg="1"/>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Picture 3"/>
          <p:cNvPicPr>
            <a:picLocks noChangeAspect="1" noChangeArrowheads="1"/>
          </p:cNvPicPr>
          <p:nvPr/>
        </p:nvPicPr>
        <p:blipFill>
          <a:blip r:embed="rId2"/>
          <a:srcRect l="37146" t="13828" r="36858" b="6696"/>
          <a:stretch>
            <a:fillRect/>
          </a:stretch>
        </p:blipFill>
        <p:spPr bwMode="auto">
          <a:xfrm>
            <a:off x="369374" y="619125"/>
            <a:ext cx="1628775" cy="3729038"/>
          </a:xfrm>
          <a:prstGeom prst="rect">
            <a:avLst/>
          </a:prstGeom>
          <a:noFill/>
          <a:ln w="9525">
            <a:noFill/>
            <a:miter lim="800000"/>
            <a:headEnd/>
            <a:tailEnd/>
          </a:ln>
        </p:spPr>
      </p:pic>
      <p:pic>
        <p:nvPicPr>
          <p:cNvPr id="36866" name="Picture 4"/>
          <p:cNvPicPr>
            <a:picLocks noChangeAspect="1" noChangeArrowheads="1"/>
          </p:cNvPicPr>
          <p:nvPr/>
        </p:nvPicPr>
        <p:blipFill>
          <a:blip r:embed="rId3"/>
          <a:srcRect l="37834" t="11237" r="38132" b="9286"/>
          <a:stretch>
            <a:fillRect/>
          </a:stretch>
        </p:blipFill>
        <p:spPr bwMode="auto">
          <a:xfrm>
            <a:off x="2241037" y="619125"/>
            <a:ext cx="1651397" cy="3729038"/>
          </a:xfrm>
          <a:prstGeom prst="rect">
            <a:avLst/>
          </a:prstGeom>
          <a:noFill/>
          <a:ln w="9525">
            <a:noFill/>
            <a:miter lim="800000"/>
            <a:headEnd/>
            <a:tailEnd/>
          </a:ln>
        </p:spPr>
      </p:pic>
      <p:pic>
        <p:nvPicPr>
          <p:cNvPr id="36867" name="Picture 5"/>
          <p:cNvPicPr>
            <a:picLocks noChangeAspect="1" noChangeArrowheads="1"/>
          </p:cNvPicPr>
          <p:nvPr/>
        </p:nvPicPr>
        <p:blipFill>
          <a:blip r:embed="rId4"/>
          <a:srcRect l="37563" t="11855" r="38939" b="8337"/>
          <a:stretch>
            <a:fillRect/>
          </a:stretch>
        </p:blipFill>
        <p:spPr bwMode="auto">
          <a:xfrm>
            <a:off x="4150167" y="619125"/>
            <a:ext cx="1664494" cy="3729038"/>
          </a:xfrm>
          <a:prstGeom prst="rect">
            <a:avLst/>
          </a:prstGeom>
          <a:noFill/>
          <a:ln w="9525">
            <a:noFill/>
            <a:miter lim="800000"/>
            <a:headEnd/>
            <a:tailEnd/>
          </a:ln>
        </p:spPr>
      </p:pic>
      <p:pic>
        <p:nvPicPr>
          <p:cNvPr id="5" name="Picture 5"/>
          <p:cNvPicPr>
            <a:picLocks noChangeAspect="1" noChangeArrowheads="1"/>
          </p:cNvPicPr>
          <p:nvPr/>
        </p:nvPicPr>
        <p:blipFill>
          <a:blip r:embed="rId5"/>
          <a:srcRect l="15773" t="22353" r="5869" b="22580"/>
          <a:stretch>
            <a:fillRect/>
          </a:stretch>
        </p:blipFill>
        <p:spPr bwMode="auto">
          <a:xfrm>
            <a:off x="5892402" y="619125"/>
            <a:ext cx="2774227" cy="3757817"/>
          </a:xfrm>
          <a:prstGeom prst="rect">
            <a:avLst/>
          </a:prstGeom>
          <a:noFill/>
          <a:ln w="9525">
            <a:noFill/>
            <a:miter lim="800000"/>
            <a:headEnd/>
            <a:tailEnd/>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F3EB11D0-B989-A47E-FC93-DDBD9979609A}"/>
              </a:ext>
            </a:extLst>
          </p:cNvPr>
          <p:cNvGrpSpPr/>
          <p:nvPr/>
        </p:nvGrpSpPr>
        <p:grpSpPr>
          <a:xfrm>
            <a:off x="1949823" y="638735"/>
            <a:ext cx="6163306" cy="3866030"/>
            <a:chOff x="1253856" y="0"/>
            <a:chExt cx="9491932" cy="6858000"/>
          </a:xfrm>
        </p:grpSpPr>
        <p:grpSp>
          <p:nvGrpSpPr>
            <p:cNvPr id="18" name="Group 17"/>
            <p:cNvGrpSpPr>
              <a:grpSpLocks/>
            </p:cNvGrpSpPr>
            <p:nvPr/>
          </p:nvGrpSpPr>
          <p:grpSpPr bwMode="auto">
            <a:xfrm>
              <a:off x="1253856" y="0"/>
              <a:ext cx="4220873" cy="6858000"/>
              <a:chOff x="-3260" y="-1"/>
              <a:chExt cx="3861786" cy="6205491"/>
            </a:xfrm>
          </p:grpSpPr>
          <p:pic>
            <p:nvPicPr>
              <p:cNvPr id="39948" name="Picture 5"/>
              <p:cNvPicPr>
                <a:picLocks noChangeAspect="1" noChangeArrowheads="1"/>
              </p:cNvPicPr>
              <p:nvPr/>
            </p:nvPicPr>
            <p:blipFill>
              <a:blip r:embed="rId3"/>
              <a:srcRect l="15399" t="20123" r="16496" b="23929"/>
              <a:stretch>
                <a:fillRect/>
              </a:stretch>
            </p:blipFill>
            <p:spPr bwMode="auto">
              <a:xfrm>
                <a:off x="0" y="-1"/>
                <a:ext cx="3006269" cy="4169960"/>
              </a:xfrm>
              <a:prstGeom prst="rect">
                <a:avLst/>
              </a:prstGeom>
              <a:noFill/>
              <a:ln w="9525">
                <a:noFill/>
                <a:miter lim="800000"/>
                <a:headEnd/>
                <a:tailEnd/>
              </a:ln>
            </p:spPr>
          </p:pic>
          <p:grpSp>
            <p:nvGrpSpPr>
              <p:cNvPr id="39949" name="Group 6"/>
              <p:cNvGrpSpPr>
                <a:grpSpLocks/>
              </p:cNvGrpSpPr>
              <p:nvPr/>
            </p:nvGrpSpPr>
            <p:grpSpPr bwMode="auto">
              <a:xfrm>
                <a:off x="-3260" y="3099069"/>
                <a:ext cx="3861786" cy="3106421"/>
                <a:chOff x="-3260" y="3099069"/>
                <a:chExt cx="3861786" cy="3106421"/>
              </a:xfrm>
            </p:grpSpPr>
            <p:pic>
              <p:nvPicPr>
                <p:cNvPr id="39950" name="Picture 9"/>
                <p:cNvPicPr>
                  <a:picLocks noChangeAspect="1" noChangeArrowheads="1"/>
                </p:cNvPicPr>
                <p:nvPr/>
              </p:nvPicPr>
              <p:blipFill>
                <a:blip r:embed="rId4"/>
                <a:srcRect l="2" t="20964" r="3593" b="33125"/>
                <a:stretch>
                  <a:fillRect/>
                </a:stretch>
              </p:blipFill>
              <p:spPr bwMode="auto">
                <a:xfrm>
                  <a:off x="1" y="3253713"/>
                  <a:ext cx="3009530" cy="2951777"/>
                </a:xfrm>
                <a:prstGeom prst="rect">
                  <a:avLst/>
                </a:prstGeom>
                <a:noFill/>
                <a:ln w="9525">
                  <a:noFill/>
                  <a:miter lim="800000"/>
                  <a:headEnd/>
                  <a:tailEnd/>
                </a:ln>
              </p:spPr>
            </p:pic>
            <p:sp>
              <p:nvSpPr>
                <p:cNvPr id="39951" name="TextBox 4"/>
                <p:cNvSpPr txBox="1">
                  <a:spLocks noChangeArrowheads="1"/>
                </p:cNvSpPr>
                <p:nvPr/>
              </p:nvSpPr>
              <p:spPr bwMode="auto">
                <a:xfrm>
                  <a:off x="-3260" y="3099069"/>
                  <a:ext cx="3861786" cy="426094"/>
                </a:xfrm>
                <a:prstGeom prst="rect">
                  <a:avLst/>
                </a:prstGeom>
                <a:noFill/>
                <a:ln w="9525">
                  <a:noFill/>
                  <a:miter lim="800000"/>
                  <a:headEnd/>
                  <a:tailEnd/>
                </a:ln>
              </p:spPr>
              <p:txBody>
                <a:bodyPr>
                  <a:spAutoFit/>
                </a:bodyPr>
                <a:lstStyle/>
                <a:p>
                  <a:pPr defTabSz="685800" fontAlgn="auto">
                    <a:spcBef>
                      <a:spcPts val="0"/>
                    </a:spcBef>
                    <a:spcAft>
                      <a:spcPts val="0"/>
                    </a:spcAft>
                  </a:pPr>
                  <a:r>
                    <a:rPr lang="en-GB" sz="1125">
                      <a:solidFill>
                        <a:srgbClr val="FFFF00"/>
                      </a:solidFill>
                      <a:latin typeface="Arial"/>
                    </a:rPr>
                    <a:t>A. Tumour abuts prostate gland</a:t>
                  </a:r>
                </a:p>
              </p:txBody>
            </p:sp>
          </p:grpSp>
        </p:grpSp>
        <p:grpSp>
          <p:nvGrpSpPr>
            <p:cNvPr id="9" name="Group 8"/>
            <p:cNvGrpSpPr>
              <a:grpSpLocks/>
            </p:cNvGrpSpPr>
            <p:nvPr/>
          </p:nvGrpSpPr>
          <p:grpSpPr bwMode="auto">
            <a:xfrm>
              <a:off x="7475538" y="0"/>
              <a:ext cx="3270250" cy="6858000"/>
              <a:chOff x="5951042" y="-16486"/>
              <a:chExt cx="3203875" cy="6221977"/>
            </a:xfrm>
          </p:grpSpPr>
          <p:pic>
            <p:nvPicPr>
              <p:cNvPr id="39945" name="Picture 3"/>
              <p:cNvPicPr>
                <a:picLocks noChangeAspect="1" noChangeArrowheads="1"/>
              </p:cNvPicPr>
              <p:nvPr/>
            </p:nvPicPr>
            <p:blipFill>
              <a:blip r:embed="rId5"/>
              <a:srcRect l="-1585" t="19981" r="18141" b="21284"/>
              <a:stretch>
                <a:fillRect/>
              </a:stretch>
            </p:blipFill>
            <p:spPr bwMode="auto">
              <a:xfrm>
                <a:off x="5959919" y="-16486"/>
                <a:ext cx="3112803" cy="4028902"/>
              </a:xfrm>
              <a:prstGeom prst="rect">
                <a:avLst/>
              </a:prstGeom>
              <a:noFill/>
              <a:ln w="9525">
                <a:noFill/>
                <a:miter lim="800000"/>
                <a:headEnd/>
                <a:tailEnd/>
              </a:ln>
            </p:spPr>
          </p:pic>
          <p:pic>
            <p:nvPicPr>
              <p:cNvPr id="39946" name="Picture 7"/>
              <p:cNvPicPr>
                <a:picLocks noChangeAspect="1" noChangeArrowheads="1"/>
              </p:cNvPicPr>
              <p:nvPr/>
            </p:nvPicPr>
            <p:blipFill>
              <a:blip r:embed="rId6"/>
              <a:srcRect l="2322" t="20805" b="26601"/>
              <a:stretch>
                <a:fillRect/>
              </a:stretch>
            </p:blipFill>
            <p:spPr bwMode="auto">
              <a:xfrm>
                <a:off x="5951042" y="3302493"/>
                <a:ext cx="3121681" cy="2902998"/>
              </a:xfrm>
              <a:prstGeom prst="rect">
                <a:avLst/>
              </a:prstGeom>
              <a:noFill/>
              <a:ln w="9525">
                <a:noFill/>
                <a:miter lim="800000"/>
                <a:headEnd/>
                <a:tailEnd/>
              </a:ln>
            </p:spPr>
          </p:pic>
          <p:sp>
            <p:nvSpPr>
              <p:cNvPr id="39947" name="TextBox 15"/>
              <p:cNvSpPr txBox="1">
                <a:spLocks noChangeArrowheads="1"/>
              </p:cNvSpPr>
              <p:nvPr/>
            </p:nvSpPr>
            <p:spPr bwMode="auto">
              <a:xfrm>
                <a:off x="5959918" y="3089452"/>
                <a:ext cx="3194999" cy="1040203"/>
              </a:xfrm>
              <a:prstGeom prst="rect">
                <a:avLst/>
              </a:prstGeom>
              <a:noFill/>
              <a:ln w="9525">
                <a:noFill/>
                <a:miter lim="800000"/>
                <a:headEnd/>
                <a:tailEnd/>
              </a:ln>
            </p:spPr>
            <p:txBody>
              <a:bodyPr>
                <a:spAutoFit/>
              </a:bodyPr>
              <a:lstStyle/>
              <a:p>
                <a:pPr defTabSz="685800" fontAlgn="auto">
                  <a:spcBef>
                    <a:spcPts val="0"/>
                  </a:spcBef>
                  <a:spcAft>
                    <a:spcPts val="0"/>
                  </a:spcAft>
                </a:pPr>
                <a:r>
                  <a:rPr lang="en-GB" sz="1125">
                    <a:solidFill>
                      <a:srgbClr val="FFFF00"/>
                    </a:solidFill>
                    <a:latin typeface="Arial"/>
                  </a:rPr>
                  <a:t>C. Post  anterior exenteration appearance</a:t>
                </a:r>
              </a:p>
              <a:p>
                <a:pPr defTabSz="685800" fontAlgn="auto">
                  <a:spcBef>
                    <a:spcPts val="0"/>
                  </a:spcBef>
                  <a:spcAft>
                    <a:spcPts val="0"/>
                  </a:spcAft>
                </a:pPr>
                <a:endParaRPr lang="en-GB" sz="1350">
                  <a:solidFill>
                    <a:srgbClr val="FFFF00"/>
                  </a:solidFill>
                  <a:latin typeface="Arial"/>
                </a:endParaRPr>
              </a:p>
            </p:txBody>
          </p:sp>
        </p:grpSp>
        <p:grpSp>
          <p:nvGrpSpPr>
            <p:cNvPr id="8" name="Group 7"/>
            <p:cNvGrpSpPr>
              <a:grpSpLocks/>
            </p:cNvGrpSpPr>
            <p:nvPr/>
          </p:nvGrpSpPr>
          <p:grpSpPr bwMode="auto">
            <a:xfrm>
              <a:off x="4418014" y="0"/>
              <a:ext cx="3278187" cy="6858000"/>
              <a:chOff x="2890926" y="0"/>
              <a:chExt cx="3266829" cy="6205492"/>
            </a:xfrm>
          </p:grpSpPr>
          <p:pic>
            <p:nvPicPr>
              <p:cNvPr id="39942" name="Picture 4"/>
              <p:cNvPicPr>
                <a:picLocks noChangeAspect="1" noChangeArrowheads="1"/>
              </p:cNvPicPr>
              <p:nvPr/>
            </p:nvPicPr>
            <p:blipFill>
              <a:blip r:embed="rId7"/>
              <a:srcRect l="9727" t="19540" r="16112" b="22763"/>
              <a:stretch>
                <a:fillRect/>
              </a:stretch>
            </p:blipFill>
            <p:spPr bwMode="auto">
              <a:xfrm>
                <a:off x="3009530" y="0"/>
                <a:ext cx="2994588" cy="3915600"/>
              </a:xfrm>
              <a:prstGeom prst="rect">
                <a:avLst/>
              </a:prstGeom>
              <a:noFill/>
              <a:ln w="9525">
                <a:noFill/>
                <a:miter lim="800000"/>
                <a:headEnd/>
                <a:tailEnd/>
              </a:ln>
            </p:spPr>
          </p:pic>
          <p:pic>
            <p:nvPicPr>
              <p:cNvPr id="39943" name="Picture 8"/>
              <p:cNvPicPr>
                <a:picLocks noChangeAspect="1" noChangeArrowheads="1"/>
              </p:cNvPicPr>
              <p:nvPr/>
            </p:nvPicPr>
            <p:blipFill>
              <a:blip r:embed="rId8"/>
              <a:srcRect l="-4774" t="19830" r="1787" b="22810"/>
              <a:stretch>
                <a:fillRect/>
              </a:stretch>
            </p:blipFill>
            <p:spPr bwMode="auto">
              <a:xfrm>
                <a:off x="2890926" y="3310548"/>
                <a:ext cx="3060115" cy="2894944"/>
              </a:xfrm>
              <a:prstGeom prst="rect">
                <a:avLst/>
              </a:prstGeom>
              <a:noFill/>
              <a:ln w="9525">
                <a:noFill/>
                <a:miter lim="800000"/>
                <a:headEnd/>
                <a:tailEnd/>
              </a:ln>
            </p:spPr>
          </p:pic>
          <p:sp>
            <p:nvSpPr>
              <p:cNvPr id="39944" name="TextBox 16"/>
              <p:cNvSpPr txBox="1">
                <a:spLocks noChangeArrowheads="1"/>
              </p:cNvSpPr>
              <p:nvPr/>
            </p:nvSpPr>
            <p:spPr bwMode="auto">
              <a:xfrm>
                <a:off x="3009530" y="3097796"/>
                <a:ext cx="3148225" cy="703982"/>
              </a:xfrm>
              <a:prstGeom prst="rect">
                <a:avLst/>
              </a:prstGeom>
              <a:noFill/>
              <a:ln w="9525">
                <a:noFill/>
                <a:miter lim="800000"/>
                <a:headEnd/>
                <a:tailEnd/>
              </a:ln>
            </p:spPr>
            <p:txBody>
              <a:bodyPr>
                <a:spAutoFit/>
              </a:bodyPr>
              <a:lstStyle/>
              <a:p>
                <a:pPr defTabSz="685800" fontAlgn="auto">
                  <a:spcBef>
                    <a:spcPts val="0"/>
                  </a:spcBef>
                  <a:spcAft>
                    <a:spcPts val="0"/>
                  </a:spcAft>
                </a:pPr>
                <a:r>
                  <a:rPr lang="en-GB" sz="1125">
                    <a:solidFill>
                      <a:prstClr val="white"/>
                    </a:solidFill>
                    <a:latin typeface="Arial"/>
                  </a:rPr>
                  <a:t>B.  </a:t>
                </a:r>
                <a:r>
                  <a:rPr lang="en-US" sz="1125">
                    <a:solidFill>
                      <a:prstClr val="white"/>
                    </a:solidFill>
                    <a:latin typeface="Arial"/>
                  </a:rPr>
                  <a:t>Good response post treatment TRG 2/3.</a:t>
                </a:r>
                <a:r>
                  <a:rPr lang="en-GB" sz="1125">
                    <a:solidFill>
                      <a:prstClr val="white"/>
                    </a:solidFill>
                    <a:latin typeface="Arial"/>
                  </a:rPr>
                  <a:t> </a:t>
                </a:r>
              </a:p>
            </p:txBody>
          </p:sp>
        </p:grpSp>
      </p:grpSp>
    </p:spTree>
  </p:cSld>
  <p:clrMapOvr>
    <a:masterClrMapping/>
  </p:clrMapOvr>
  <p:transition spd="slow"/>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986" name="Group 1"/>
          <p:cNvGrpSpPr>
            <a:grpSpLocks/>
          </p:cNvGrpSpPr>
          <p:nvPr/>
        </p:nvGrpSpPr>
        <p:grpSpPr bwMode="auto">
          <a:xfrm>
            <a:off x="1622682" y="435769"/>
            <a:ext cx="2884884" cy="2877740"/>
            <a:chOff x="199748" y="574830"/>
            <a:chExt cx="3846250" cy="3836756"/>
          </a:xfrm>
        </p:grpSpPr>
        <p:pic>
          <p:nvPicPr>
            <p:cNvPr id="41992" name="Picture 4"/>
            <p:cNvPicPr>
              <a:picLocks noChangeAspect="1" noChangeArrowheads="1"/>
            </p:cNvPicPr>
            <p:nvPr/>
          </p:nvPicPr>
          <p:blipFill>
            <a:blip r:embed="rId3"/>
            <a:srcRect l="4617" t="3587" r="6438" b="-1993"/>
            <a:stretch>
              <a:fillRect/>
            </a:stretch>
          </p:blipFill>
          <p:spPr bwMode="auto">
            <a:xfrm>
              <a:off x="199748" y="574830"/>
              <a:ext cx="3846250" cy="3836756"/>
            </a:xfrm>
            <a:prstGeom prst="rect">
              <a:avLst/>
            </a:prstGeom>
            <a:noFill/>
            <a:ln w="9525">
              <a:noFill/>
              <a:miter lim="800000"/>
              <a:headEnd/>
              <a:tailEnd/>
            </a:ln>
          </p:spPr>
        </p:pic>
        <p:sp>
          <p:nvSpPr>
            <p:cNvPr id="41993" name="TextBox 7"/>
            <p:cNvSpPr txBox="1">
              <a:spLocks noChangeArrowheads="1"/>
            </p:cNvSpPr>
            <p:nvPr/>
          </p:nvSpPr>
          <p:spPr bwMode="auto">
            <a:xfrm>
              <a:off x="228599" y="3854328"/>
              <a:ext cx="609600" cy="430861"/>
            </a:xfrm>
            <a:prstGeom prst="rect">
              <a:avLst/>
            </a:prstGeom>
            <a:noFill/>
            <a:ln w="9525">
              <a:noFill/>
              <a:miter lim="800000"/>
              <a:headEnd/>
              <a:tailEnd/>
            </a:ln>
          </p:spPr>
          <p:txBody>
            <a:bodyPr>
              <a:spAutoFit/>
            </a:bodyPr>
            <a:lstStyle/>
            <a:p>
              <a:pPr defTabSz="685800" fontAlgn="auto">
                <a:spcBef>
                  <a:spcPts val="0"/>
                </a:spcBef>
                <a:spcAft>
                  <a:spcPts val="0"/>
                </a:spcAft>
              </a:pPr>
              <a:r>
                <a:rPr lang="en-US" sz="1500">
                  <a:solidFill>
                    <a:srgbClr val="FFFF00"/>
                  </a:solidFill>
                  <a:latin typeface="Arial"/>
                </a:rPr>
                <a:t>A</a:t>
              </a:r>
            </a:p>
          </p:txBody>
        </p:sp>
      </p:grpSp>
      <p:grpSp>
        <p:nvGrpSpPr>
          <p:cNvPr id="41987" name="Group 2"/>
          <p:cNvGrpSpPr>
            <a:grpSpLocks/>
          </p:cNvGrpSpPr>
          <p:nvPr/>
        </p:nvGrpSpPr>
        <p:grpSpPr bwMode="auto">
          <a:xfrm>
            <a:off x="4580336" y="435769"/>
            <a:ext cx="3145631" cy="2848344"/>
            <a:chOff x="4964097" y="124906"/>
            <a:chExt cx="3792363" cy="3583430"/>
          </a:xfrm>
        </p:grpSpPr>
        <p:pic>
          <p:nvPicPr>
            <p:cNvPr id="41990" name="Picture 4"/>
            <p:cNvPicPr>
              <a:picLocks noChangeAspect="1" noChangeArrowheads="1"/>
            </p:cNvPicPr>
            <p:nvPr/>
          </p:nvPicPr>
          <p:blipFill>
            <a:blip r:embed="rId4"/>
            <a:srcRect l="4509" t="1273" r="5609" b="1552"/>
            <a:stretch>
              <a:fillRect/>
            </a:stretch>
          </p:blipFill>
          <p:spPr bwMode="auto">
            <a:xfrm>
              <a:off x="4964097" y="124906"/>
              <a:ext cx="3792363" cy="3576975"/>
            </a:xfrm>
            <a:prstGeom prst="rect">
              <a:avLst/>
            </a:prstGeom>
            <a:noFill/>
            <a:ln w="9525">
              <a:noFill/>
              <a:miter lim="800000"/>
              <a:headEnd/>
              <a:tailEnd/>
            </a:ln>
          </p:spPr>
        </p:pic>
        <p:sp>
          <p:nvSpPr>
            <p:cNvPr id="41991" name="TextBox 8"/>
            <p:cNvSpPr txBox="1">
              <a:spLocks noChangeArrowheads="1"/>
            </p:cNvSpPr>
            <p:nvPr/>
          </p:nvSpPr>
          <p:spPr bwMode="auto">
            <a:xfrm>
              <a:off x="4964097" y="3301770"/>
              <a:ext cx="498909" cy="406566"/>
            </a:xfrm>
            <a:prstGeom prst="rect">
              <a:avLst/>
            </a:prstGeom>
            <a:noFill/>
            <a:ln w="9525">
              <a:noFill/>
              <a:miter lim="800000"/>
              <a:headEnd/>
              <a:tailEnd/>
            </a:ln>
          </p:spPr>
          <p:txBody>
            <a:bodyPr>
              <a:spAutoFit/>
            </a:bodyPr>
            <a:lstStyle/>
            <a:p>
              <a:pPr defTabSz="685800" fontAlgn="auto">
                <a:spcBef>
                  <a:spcPts val="0"/>
                </a:spcBef>
                <a:spcAft>
                  <a:spcPts val="0"/>
                </a:spcAft>
              </a:pPr>
              <a:r>
                <a:rPr lang="en-US" sz="1500">
                  <a:solidFill>
                    <a:srgbClr val="FFFF00"/>
                  </a:solidFill>
                  <a:latin typeface="Arial"/>
                </a:rPr>
                <a:t>B</a:t>
              </a:r>
            </a:p>
          </p:txBody>
        </p:sp>
      </p:grpSp>
      <p:sp>
        <p:nvSpPr>
          <p:cNvPr id="41988" name="TextBox 9"/>
          <p:cNvSpPr txBox="1">
            <a:spLocks noChangeArrowheads="1"/>
          </p:cNvSpPr>
          <p:nvPr/>
        </p:nvSpPr>
        <p:spPr bwMode="auto">
          <a:xfrm>
            <a:off x="1370411" y="3467100"/>
            <a:ext cx="6574631" cy="715581"/>
          </a:xfrm>
          <a:prstGeom prst="rect">
            <a:avLst/>
          </a:prstGeom>
          <a:noFill/>
          <a:ln w="9525">
            <a:noFill/>
            <a:miter lim="800000"/>
            <a:headEnd/>
            <a:tailEnd/>
          </a:ln>
        </p:spPr>
        <p:txBody>
          <a:bodyPr>
            <a:spAutoFit/>
          </a:bodyPr>
          <a:lstStyle/>
          <a:p>
            <a:pPr marL="342900" indent="-342900" defTabSz="685800" fontAlgn="auto">
              <a:spcBef>
                <a:spcPts val="0"/>
              </a:spcBef>
              <a:spcAft>
                <a:spcPts val="0"/>
              </a:spcAft>
            </a:pPr>
            <a:r>
              <a:rPr lang="en-US" sz="1350">
                <a:solidFill>
                  <a:prstClr val="white"/>
                </a:solidFill>
                <a:latin typeface="Arial"/>
              </a:rPr>
              <a:t> Sagittal (A) and Axial (B) images show disease extending to involve the right piriformis,  lateral fascia and presacral fascia from S2-5. </a:t>
            </a:r>
          </a:p>
          <a:p>
            <a:pPr marL="342900" indent="-342900" defTabSz="685800" fontAlgn="auto">
              <a:spcBef>
                <a:spcPts val="0"/>
              </a:spcBef>
              <a:spcAft>
                <a:spcPts val="0"/>
              </a:spcAft>
            </a:pPr>
            <a:endParaRPr lang="en-US" sz="1350">
              <a:solidFill>
                <a:prstClr val="white"/>
              </a:solidFill>
              <a:latin typeface="Arial"/>
            </a:endParaRPr>
          </a:p>
        </p:txBody>
      </p:sp>
      <p:sp>
        <p:nvSpPr>
          <p:cNvPr id="4" name="TextBox 3"/>
          <p:cNvSpPr txBox="1">
            <a:spLocks noChangeArrowheads="1"/>
          </p:cNvSpPr>
          <p:nvPr/>
        </p:nvSpPr>
        <p:spPr bwMode="auto">
          <a:xfrm>
            <a:off x="1489472" y="3951685"/>
            <a:ext cx="6375797" cy="715581"/>
          </a:xfrm>
          <a:prstGeom prst="rect">
            <a:avLst/>
          </a:prstGeom>
          <a:noFill/>
          <a:ln w="9525">
            <a:noFill/>
            <a:miter lim="800000"/>
            <a:headEnd/>
            <a:tailEnd/>
          </a:ln>
        </p:spPr>
        <p:txBody>
          <a:bodyPr>
            <a:spAutoFit/>
          </a:bodyPr>
          <a:lstStyle/>
          <a:p>
            <a:pPr defTabSz="685800" fontAlgn="auto">
              <a:spcBef>
                <a:spcPts val="0"/>
              </a:spcBef>
              <a:spcAft>
                <a:spcPts val="0"/>
              </a:spcAft>
            </a:pPr>
            <a:r>
              <a:rPr lang="en-US" sz="1350">
                <a:solidFill>
                  <a:srgbClr val="0085CA"/>
                </a:solidFill>
                <a:latin typeface="Arial"/>
              </a:rPr>
              <a:t>A posterior exenteration with distal sacrectomy </a:t>
            </a:r>
            <a:r>
              <a:rPr lang="en-US" sz="1350">
                <a:solidFill>
                  <a:prstClr val="white"/>
                </a:solidFill>
                <a:latin typeface="Arial"/>
              </a:rPr>
              <a:t>would be required for complete resection.  </a:t>
            </a:r>
          </a:p>
          <a:p>
            <a:pPr defTabSz="685800" fontAlgn="auto">
              <a:spcBef>
                <a:spcPts val="0"/>
              </a:spcBef>
              <a:spcAft>
                <a:spcPts val="0"/>
              </a:spcAft>
            </a:pPr>
            <a:endParaRPr lang="en-GB" sz="1350">
              <a:solidFill>
                <a:srgbClr val="000000"/>
              </a:solidFill>
              <a:latin typeface="Aria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1"/>
          </p:nvPr>
        </p:nvSpPr>
        <p:spPr/>
        <p:txBody>
          <a:bodyPr>
            <a:normAutofit fontScale="62500" lnSpcReduction="20000"/>
          </a:bodyPr>
          <a:lstStyle/>
          <a:p>
            <a:pPr lvl="1">
              <a:buFont typeface="Arial" pitchFamily="34" charset="0"/>
              <a:buChar char="•"/>
              <a:defRPr/>
            </a:pPr>
            <a:r>
              <a:rPr lang="en-GB" sz="1950" dirty="0">
                <a:latin typeface="Arial" panose="020B0604020202020204" pitchFamily="34" charset="0"/>
                <a:cs typeface="Arial" panose="020B0604020202020204" pitchFamily="34" charset="0"/>
              </a:rPr>
              <a:t>Involvement of the Sacrum above S2/S3 level. </a:t>
            </a:r>
          </a:p>
          <a:p>
            <a:pPr lvl="1">
              <a:buFont typeface="Arial" pitchFamily="34" charset="0"/>
              <a:buChar char="•"/>
              <a:defRPr/>
            </a:pPr>
            <a:r>
              <a:rPr lang="en-GB" sz="1950" dirty="0">
                <a:latin typeface="Arial" panose="020B0604020202020204" pitchFamily="34" charset="0"/>
                <a:cs typeface="Arial" panose="020B0604020202020204" pitchFamily="34" charset="0"/>
              </a:rPr>
              <a:t>Involvement of S1/2 nerve roots. </a:t>
            </a:r>
          </a:p>
          <a:p>
            <a:pPr lvl="1">
              <a:buFont typeface="Arial" pitchFamily="34" charset="0"/>
              <a:buChar char="•"/>
              <a:defRPr/>
            </a:pPr>
            <a:r>
              <a:rPr lang="en-GB" sz="1950" dirty="0">
                <a:latin typeface="Arial" panose="020B0604020202020204" pitchFamily="34" charset="0"/>
                <a:cs typeface="Arial" panose="020B0604020202020204" pitchFamily="34" charset="0"/>
              </a:rPr>
              <a:t>Tumour extension through the greater sciatic notch.</a:t>
            </a:r>
          </a:p>
          <a:p>
            <a:pPr lvl="1">
              <a:buFont typeface="Arial" pitchFamily="34" charset="0"/>
              <a:buChar char="•"/>
              <a:defRPr/>
            </a:pPr>
            <a:r>
              <a:rPr lang="en-GB" sz="1950" dirty="0">
                <a:latin typeface="Arial" panose="020B0604020202020204" pitchFamily="34" charset="0"/>
                <a:cs typeface="Arial" panose="020B0604020202020204" pitchFamily="34" charset="0"/>
              </a:rPr>
              <a:t>Pelvic sidewall musculature/bones. </a:t>
            </a:r>
          </a:p>
          <a:p>
            <a:pPr marL="428625" lvl="1" indent="-428625">
              <a:buSzPct val="100000"/>
              <a:buFont typeface="Arial" pitchFamily="34" charset="0"/>
              <a:buChar char="•"/>
              <a:defRPr/>
            </a:pPr>
            <a:r>
              <a:rPr lang="en-GB" sz="1950" dirty="0">
                <a:latin typeface="Arial" panose="020B0604020202020204" pitchFamily="34" charset="0"/>
                <a:cs typeface="Arial" panose="020B0604020202020204" pitchFamily="34" charset="0"/>
              </a:rPr>
              <a:t>Relative contraindications include:</a:t>
            </a:r>
          </a:p>
          <a:p>
            <a:pPr lvl="1">
              <a:buFont typeface="Arial"/>
              <a:buChar char="•"/>
              <a:defRPr/>
            </a:pPr>
            <a:r>
              <a:rPr lang="en-GB" sz="1950" dirty="0">
                <a:latin typeface="Arial" panose="020B0604020202020204" pitchFamily="34" charset="0"/>
                <a:cs typeface="Arial" panose="020B0604020202020204" pitchFamily="34" charset="0"/>
              </a:rPr>
              <a:t>Tumour encasement of iliac vessels - vascular surgery input may be warranted in these instances. </a:t>
            </a:r>
          </a:p>
          <a:p>
            <a:pPr marL="0" lvl="1" indent="342900">
              <a:buNone/>
              <a:defRPr/>
            </a:pPr>
            <a:endParaRPr lang="en-GB" sz="1950" i="1" dirty="0">
              <a:latin typeface="Arial" panose="020B0604020202020204" pitchFamily="34" charset="0"/>
              <a:cs typeface="Arial" panose="020B0604020202020204" pitchFamily="34" charset="0"/>
            </a:endParaRPr>
          </a:p>
          <a:p>
            <a:pPr marL="0" lvl="1" indent="342900" algn="r">
              <a:buNone/>
              <a:defRPr/>
            </a:pPr>
            <a:r>
              <a:rPr lang="en-GB" sz="1950" i="1" dirty="0">
                <a:latin typeface="Arial" panose="020B0604020202020204" pitchFamily="34" charset="0"/>
                <a:cs typeface="Arial" panose="020B0604020202020204" pitchFamily="34" charset="0"/>
              </a:rPr>
              <a:t>The selection of patients with a good performance status is vital as </a:t>
            </a:r>
            <a:r>
              <a:rPr lang="en-GB" sz="1950" i="1" dirty="0" err="1">
                <a:latin typeface="Arial" panose="020B0604020202020204" pitchFamily="34" charset="0"/>
                <a:cs typeface="Arial" panose="020B0604020202020204" pitchFamily="34" charset="0"/>
              </a:rPr>
              <a:t>extenterative</a:t>
            </a:r>
            <a:r>
              <a:rPr lang="en-GB" sz="1950" i="1" dirty="0">
                <a:latin typeface="Arial" panose="020B0604020202020204" pitchFamily="34" charset="0"/>
                <a:cs typeface="Arial" panose="020B0604020202020204" pitchFamily="34" charset="0"/>
              </a:rPr>
              <a:t> procedures are associated with a much greater morbidity. </a:t>
            </a:r>
          </a:p>
          <a:p>
            <a:pPr lvl="1">
              <a:buFont typeface="Monotype Sorts" pitchFamily="-111" charset="2"/>
              <a:buNone/>
              <a:defRPr/>
            </a:pPr>
            <a:endParaRPr lang="en-GB" sz="1950" dirty="0">
              <a:latin typeface="Arial" panose="020B0604020202020204" pitchFamily="34" charset="0"/>
              <a:cs typeface="Arial" panose="020B0604020202020204" pitchFamily="34" charset="0"/>
            </a:endParaRPr>
          </a:p>
          <a:p>
            <a:pPr marL="557213" lvl="2" indent="-257175">
              <a:defRPr/>
            </a:pPr>
            <a:endParaRPr lang="en-GB" sz="1350" dirty="0"/>
          </a:p>
          <a:p>
            <a:pPr marL="557213" lvl="2" indent="-257175">
              <a:defRPr/>
            </a:pPr>
            <a:endParaRPr lang="en-GB" sz="1350" dirty="0"/>
          </a:p>
          <a:p>
            <a:pPr>
              <a:defRPr/>
            </a:pPr>
            <a:endParaRPr lang="en-US" dirty="0">
              <a:cs typeface="+mn-cs"/>
            </a:endParaRPr>
          </a:p>
        </p:txBody>
      </p:sp>
      <p:sp>
        <p:nvSpPr>
          <p:cNvPr id="2" name="Title 1"/>
          <p:cNvSpPr>
            <a:spLocks noGrp="1"/>
          </p:cNvSpPr>
          <p:nvPr>
            <p:ph type="title"/>
          </p:nvPr>
        </p:nvSpPr>
        <p:spPr/>
        <p:txBody>
          <a:bodyPr>
            <a:normAutofit/>
          </a:bodyPr>
          <a:lstStyle/>
          <a:p>
            <a:pPr>
              <a:defRPr/>
            </a:pPr>
            <a:r>
              <a:rPr lang="en-US" dirty="0">
                <a:cs typeface="+mj-cs"/>
              </a:rPr>
              <a:t>Contraindications To Radical Surgery</a:t>
            </a:r>
          </a:p>
        </p:txBody>
      </p:sp>
      <p:sp>
        <p:nvSpPr>
          <p:cNvPr id="4" name="Text Placeholder 3">
            <a:extLst>
              <a:ext uri="{FF2B5EF4-FFF2-40B4-BE49-F238E27FC236}">
                <a16:creationId xmlns:a16="http://schemas.microsoft.com/office/drawing/2014/main" id="{24EB380A-91A2-2244-8774-B004A05A30E4}"/>
              </a:ext>
            </a:extLst>
          </p:cNvPr>
          <p:cNvSpPr>
            <a:spLocks noGrp="1"/>
          </p:cNvSpPr>
          <p:nvPr>
            <p:ph type="body" sz="quarter" idx="10"/>
          </p:nvPr>
        </p:nvSpPr>
        <p:spPr/>
        <p:txBody>
          <a:bodyPr/>
          <a:lstStyle/>
          <a:p>
            <a:endParaRPr lang="en-GB"/>
          </a:p>
        </p:txBody>
      </p:sp>
      <p:sp>
        <p:nvSpPr>
          <p:cNvPr id="6" name="Text Placeholder 5">
            <a:extLst>
              <a:ext uri="{FF2B5EF4-FFF2-40B4-BE49-F238E27FC236}">
                <a16:creationId xmlns:a16="http://schemas.microsoft.com/office/drawing/2014/main" id="{F1C30C51-BC58-E59A-1D10-6815729557F7}"/>
              </a:ext>
            </a:extLst>
          </p:cNvPr>
          <p:cNvSpPr>
            <a:spLocks noGrp="1"/>
          </p:cNvSpPr>
          <p:nvPr>
            <p:ph type="body" sz="quarter" idx="13"/>
          </p:nvPr>
        </p:nvSpPr>
        <p:spPr/>
        <p:txBody>
          <a:bodyPr/>
          <a:lstStyle/>
          <a:p>
            <a:endParaRPr lang="en-GB"/>
          </a:p>
        </p:txBody>
      </p:sp>
      <p:pic>
        <p:nvPicPr>
          <p:cNvPr id="45058" name="Picture 4"/>
          <p:cNvPicPr>
            <a:picLocks noGrp="1" noChangeAspect="1" noChangeArrowheads="1"/>
          </p:cNvPicPr>
          <p:nvPr>
            <p:ph idx="12"/>
          </p:nvPr>
        </p:nvPicPr>
        <p:blipFill>
          <a:blip r:embed="rId2"/>
          <a:srcRect l="2827"/>
          <a:stretch>
            <a:fillRect/>
          </a:stretch>
        </p:blipFill>
        <p:spPr bwMode="auto">
          <a:xfrm>
            <a:off x="4972410" y="1264444"/>
            <a:ext cx="3642472" cy="3340689"/>
          </a:xfrm>
          <a:prstGeom prst="rect">
            <a:avLst/>
          </a:prstGeom>
          <a:noFill/>
          <a:ln w="9525">
            <a:noFill/>
            <a:miter lim="800000"/>
            <a:headEnd/>
            <a:tailEnd/>
          </a:ln>
        </p:spPr>
      </p:pic>
    </p:spTree>
  </p:cSld>
  <p:clrMapOvr>
    <a:masterClrMapping/>
  </p:clrMapOvr>
  <p:transition spd="slow"/>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081" name="Title 1"/>
          <p:cNvSpPr>
            <a:spLocks noGrp="1"/>
          </p:cNvSpPr>
          <p:nvPr>
            <p:ph type="title" idx="4294967295"/>
          </p:nvPr>
        </p:nvSpPr>
        <p:spPr>
          <a:xfrm>
            <a:off x="1535906" y="-251222"/>
            <a:ext cx="5829300" cy="857251"/>
          </a:xfrm>
        </p:spPr>
        <p:txBody>
          <a:bodyPr/>
          <a:lstStyle/>
          <a:p>
            <a:r>
              <a:rPr lang="en-GB"/>
              <a:t>Reporting Proforma</a:t>
            </a:r>
          </a:p>
        </p:txBody>
      </p:sp>
      <p:graphicFrame>
        <p:nvGraphicFramePr>
          <p:cNvPr id="4" name="Table 3">
            <a:extLst>
              <a:ext uri="{FF2B5EF4-FFF2-40B4-BE49-F238E27FC236}">
                <a16:creationId xmlns:a16="http://schemas.microsoft.com/office/drawing/2014/main" id="{89C5A94C-B88B-DA8F-B340-CCCF200CA758}"/>
              </a:ext>
            </a:extLst>
          </p:cNvPr>
          <p:cNvGraphicFramePr>
            <a:graphicFrameLocks noGrp="1"/>
          </p:cNvGraphicFramePr>
          <p:nvPr>
            <p:extLst>
              <p:ext uri="{D42A27DB-BD31-4B8C-83A1-F6EECF244321}">
                <p14:modId xmlns:p14="http://schemas.microsoft.com/office/powerpoint/2010/main" val="3124504632"/>
              </p:ext>
            </p:extLst>
          </p:nvPr>
        </p:nvGraphicFramePr>
        <p:xfrm>
          <a:off x="401929" y="55259"/>
          <a:ext cx="8097253" cy="5032981"/>
        </p:xfrm>
        <a:graphic>
          <a:graphicData uri="http://schemas.openxmlformats.org/drawingml/2006/table">
            <a:tbl>
              <a:tblPr firstRow="1" bandRow="1">
                <a:tableStyleId>{5C22544A-7EE6-4342-B048-85BDC9FD1C3A}</a:tableStyleId>
              </a:tblPr>
              <a:tblGrid>
                <a:gridCol w="3019926">
                  <a:extLst>
                    <a:ext uri="{9D8B030D-6E8A-4147-A177-3AD203B41FA5}">
                      <a16:colId xmlns:a16="http://schemas.microsoft.com/office/drawing/2014/main" val="1791270922"/>
                    </a:ext>
                  </a:extLst>
                </a:gridCol>
                <a:gridCol w="5077327">
                  <a:extLst>
                    <a:ext uri="{9D8B030D-6E8A-4147-A177-3AD203B41FA5}">
                      <a16:colId xmlns:a16="http://schemas.microsoft.com/office/drawing/2014/main" val="4022105526"/>
                    </a:ext>
                  </a:extLst>
                </a:gridCol>
              </a:tblGrid>
              <a:tr h="703163">
                <a:tc>
                  <a:txBody>
                    <a:bodyPr/>
                    <a:lstStyle/>
                    <a:p>
                      <a:r>
                        <a:rPr lang="en-GB" sz="2100" dirty="0"/>
                        <a:t>COMPARTMENT</a:t>
                      </a:r>
                    </a:p>
                  </a:txBody>
                  <a:tcPr marL="68580" marR="68580" marT="34290" marB="34290"/>
                </a:tc>
                <a:tc>
                  <a:txBody>
                    <a:bodyPr/>
                    <a:lstStyle/>
                    <a:p>
                      <a:r>
                        <a:rPr lang="en-GB" sz="2100" dirty="0"/>
                        <a:t>STRUCTURES</a:t>
                      </a:r>
                    </a:p>
                  </a:txBody>
                  <a:tcPr marL="68580" marR="68580" marT="34290" marB="34290"/>
                </a:tc>
                <a:extLst>
                  <a:ext uri="{0D108BD9-81ED-4DB2-BD59-A6C34878D82A}">
                    <a16:rowId xmlns:a16="http://schemas.microsoft.com/office/drawing/2014/main" val="969972850"/>
                  </a:ext>
                </a:extLst>
              </a:tr>
              <a:tr h="631861">
                <a:tc>
                  <a:txBody>
                    <a:bodyPr/>
                    <a:lstStyle/>
                    <a:p>
                      <a:pPr algn="l" fontAlgn="b"/>
                      <a:r>
                        <a:rPr lang="en-GB" sz="1400" b="0" i="0" u="none" strike="noStrike" dirty="0">
                          <a:solidFill>
                            <a:srgbClr val="000000"/>
                          </a:solidFill>
                          <a:effectLst/>
                          <a:latin typeface="Aptos Narrow" panose="020B0004020202020204" pitchFamily="34" charset="0"/>
                          <a:cs typeface="Calibri" panose="020F0502020204030204" pitchFamily="34" charset="0"/>
                        </a:rPr>
                        <a:t>Anterior compartment above the peritoneal reflection</a:t>
                      </a:r>
                      <a:endParaRPr lang="en-GB" sz="1400" b="0" i="0" u="none" strike="noStrike" dirty="0">
                        <a:solidFill>
                          <a:srgbClr val="000000"/>
                        </a:solidFill>
                        <a:effectLst/>
                        <a:latin typeface="Aptos Narrow" panose="020B0004020202020204" pitchFamily="34" charset="0"/>
                      </a:endParaRPr>
                    </a:p>
                  </a:txBody>
                  <a:tcPr marL="7144" marR="7144" marT="7144" marB="0" anchor="b"/>
                </a:tc>
                <a:tc>
                  <a:txBody>
                    <a:bodyPr/>
                    <a:lstStyle/>
                    <a:p>
                      <a:pPr algn="l" fontAlgn="b"/>
                      <a:r>
                        <a:rPr lang="en-GB" sz="1400" b="0" i="0" u="none" strike="noStrike" dirty="0">
                          <a:solidFill>
                            <a:srgbClr val="000000"/>
                          </a:solidFill>
                          <a:effectLst/>
                          <a:latin typeface="Aptos Narrow" panose="020B0004020202020204" pitchFamily="34" charset="0"/>
                          <a:cs typeface="Calibri" panose="020F0502020204030204" pitchFamily="34" charset="0"/>
                        </a:rPr>
                        <a:t>Ureters, lateral pelvic sidewall fascia (peritoneal surface), iliac vessels above peritoneal reflection, sigmoid colon, small bowel bladder, </a:t>
                      </a:r>
                      <a:r>
                        <a:rPr lang="en-GB" sz="1400" b="0" i="0" u="none" strike="noStrike" dirty="0" err="1">
                          <a:solidFill>
                            <a:srgbClr val="000000"/>
                          </a:solidFill>
                          <a:effectLst/>
                          <a:latin typeface="Aptos Narrow" panose="020B0004020202020204" pitchFamily="34" charset="0"/>
                          <a:cs typeface="Calibri" panose="020F0502020204030204" pitchFamily="34" charset="0"/>
                        </a:rPr>
                        <a:t>vesico</a:t>
                      </a:r>
                      <a:r>
                        <a:rPr lang="en-GB" sz="1400" b="0" i="0" u="none" strike="noStrike" dirty="0">
                          <a:solidFill>
                            <a:srgbClr val="000000"/>
                          </a:solidFill>
                          <a:effectLst/>
                          <a:latin typeface="Aptos Narrow" panose="020B0004020202020204" pitchFamily="34" charset="0"/>
                          <a:cs typeface="Calibri" panose="020F0502020204030204" pitchFamily="34" charset="0"/>
                        </a:rPr>
                        <a:t>-ureteric junction, proximal urethra (above urogenital diaphragm)</a:t>
                      </a:r>
                      <a:endParaRPr lang="en-GB" sz="1400" b="0" i="0" u="none" strike="noStrike" dirty="0">
                        <a:solidFill>
                          <a:srgbClr val="000000"/>
                        </a:solidFill>
                        <a:effectLst/>
                        <a:latin typeface="Aptos Narrow" panose="020B0004020202020204" pitchFamily="34" charset="0"/>
                      </a:endParaRPr>
                    </a:p>
                  </a:txBody>
                  <a:tcPr marL="7144" marR="7144" marT="7144" marB="0" anchor="b"/>
                </a:tc>
                <a:extLst>
                  <a:ext uri="{0D108BD9-81ED-4DB2-BD59-A6C34878D82A}">
                    <a16:rowId xmlns:a16="http://schemas.microsoft.com/office/drawing/2014/main" val="1669777619"/>
                  </a:ext>
                </a:extLst>
              </a:tr>
              <a:tr h="624364">
                <a:tc>
                  <a:txBody>
                    <a:bodyPr/>
                    <a:lstStyle/>
                    <a:p>
                      <a:pPr algn="l" fontAlgn="b"/>
                      <a:r>
                        <a:rPr lang="en-GB" sz="1400" b="0" i="0" u="none" strike="noStrike">
                          <a:solidFill>
                            <a:srgbClr val="000000"/>
                          </a:solidFill>
                          <a:effectLst/>
                          <a:latin typeface="Aptos Narrow" panose="020B0004020202020204" pitchFamily="34" charset="0"/>
                          <a:cs typeface="Calibri" panose="020F0502020204030204" pitchFamily="34" charset="0"/>
                        </a:rPr>
                        <a:t>Anterior compartment below the peritoneal reflection</a:t>
                      </a:r>
                      <a:endParaRPr lang="en-GB" sz="1400" b="0" i="0" u="none" strike="noStrike">
                        <a:solidFill>
                          <a:srgbClr val="000000"/>
                        </a:solidFill>
                        <a:effectLst/>
                        <a:latin typeface="Aptos Narrow" panose="020B0004020202020204" pitchFamily="34" charset="0"/>
                      </a:endParaRPr>
                    </a:p>
                  </a:txBody>
                  <a:tcPr marL="7144" marR="7144" marT="7144" marB="0" anchor="b"/>
                </a:tc>
                <a:tc>
                  <a:txBody>
                    <a:bodyPr/>
                    <a:lstStyle/>
                    <a:p>
                      <a:pPr algn="l" fontAlgn="b"/>
                      <a:r>
                        <a:rPr lang="en-GB" sz="1400" b="0" i="0" u="none" strike="noStrike" kern="1200" dirty="0">
                          <a:solidFill>
                            <a:srgbClr val="000000"/>
                          </a:solidFill>
                          <a:effectLst/>
                          <a:latin typeface="Aptos Narrow" panose="020B0004020202020204" pitchFamily="34" charset="0"/>
                          <a:ea typeface="+mn-ea"/>
                          <a:cs typeface="Calibri" panose="020F0502020204030204" pitchFamily="34" charset="0"/>
                        </a:rPr>
                        <a:t>prostate, seminal vesicles, neurovascular bundle , deferent duct ,  prostate, seminal vesicles , neurovascular bundle, deferent duct , bladder, </a:t>
                      </a:r>
                      <a:r>
                        <a:rPr lang="en-GB" sz="1400" b="0" i="0" u="none" strike="noStrike" kern="1200" dirty="0" err="1">
                          <a:solidFill>
                            <a:srgbClr val="000000"/>
                          </a:solidFill>
                          <a:effectLst/>
                          <a:latin typeface="Aptos Narrow" panose="020B0004020202020204" pitchFamily="34" charset="0"/>
                          <a:ea typeface="+mn-ea"/>
                          <a:cs typeface="Calibri" panose="020F0502020204030204" pitchFamily="34" charset="0"/>
                        </a:rPr>
                        <a:t>vesico</a:t>
                      </a:r>
                      <a:r>
                        <a:rPr lang="en-GB" sz="1400" b="0" i="0" u="none" strike="noStrike" kern="1200" dirty="0">
                          <a:solidFill>
                            <a:srgbClr val="000000"/>
                          </a:solidFill>
                          <a:effectLst/>
                          <a:latin typeface="Aptos Narrow" panose="020B0004020202020204" pitchFamily="34" charset="0"/>
                          <a:ea typeface="+mn-ea"/>
                          <a:cs typeface="Calibri" panose="020F0502020204030204" pitchFamily="34" charset="0"/>
                        </a:rPr>
                        <a:t>-ureteric junction, proximal urethra (above urogenital diaphragm)</a:t>
                      </a:r>
                    </a:p>
                  </a:txBody>
                  <a:tcPr marL="7144" marR="7144" marT="7144" marB="0" anchor="b"/>
                </a:tc>
                <a:extLst>
                  <a:ext uri="{0D108BD9-81ED-4DB2-BD59-A6C34878D82A}">
                    <a16:rowId xmlns:a16="http://schemas.microsoft.com/office/drawing/2014/main" val="2156151949"/>
                  </a:ext>
                </a:extLst>
              </a:tr>
              <a:tr h="418624">
                <a:tc>
                  <a:txBody>
                    <a:bodyPr/>
                    <a:lstStyle/>
                    <a:p>
                      <a:pPr algn="l" fontAlgn="b"/>
                      <a:r>
                        <a:rPr lang="en-GB" sz="1400" b="0" i="0" u="none" strike="noStrike">
                          <a:solidFill>
                            <a:srgbClr val="000000"/>
                          </a:solidFill>
                          <a:effectLst/>
                          <a:latin typeface="Aptos Narrow" panose="020B0004020202020204" pitchFamily="34" charset="0"/>
                          <a:cs typeface="Calibri" panose="020F0502020204030204" pitchFamily="34" charset="0"/>
                        </a:rPr>
                        <a:t>Central compartment  </a:t>
                      </a:r>
                      <a:endParaRPr lang="en-GB" sz="1400" b="0" i="0" u="none" strike="noStrike">
                        <a:solidFill>
                          <a:srgbClr val="000000"/>
                        </a:solidFill>
                        <a:effectLst/>
                        <a:latin typeface="Aptos Narrow" panose="020B0004020202020204" pitchFamily="34" charset="0"/>
                      </a:endParaRPr>
                    </a:p>
                  </a:txBody>
                  <a:tcPr marL="7144" marR="7144" marT="7144" marB="0" anchor="b"/>
                </a:tc>
                <a:tc>
                  <a:txBody>
                    <a:bodyPr/>
                    <a:lstStyle/>
                    <a:p>
                      <a:pPr marL="0" algn="l" defTabSz="457189" rtl="0" eaLnBrk="1" fontAlgn="b" latinLnBrk="0" hangingPunct="1"/>
                      <a:r>
                        <a:rPr lang="pt-BR" sz="1400" b="0" i="0" u="none" strike="noStrike" kern="1200" dirty="0">
                          <a:solidFill>
                            <a:srgbClr val="000000"/>
                          </a:solidFill>
                          <a:effectLst/>
                          <a:latin typeface="Aptos Narrow" panose="020B0004020202020204" pitchFamily="34" charset="0"/>
                          <a:ea typeface="+mn-ea"/>
                          <a:cs typeface="Calibri" panose="020F0502020204030204" pitchFamily="34" charset="0"/>
                        </a:rPr>
                        <a:t>Rectum/neo-rectum (intra/extra-luminal), perirectal fat or mesorectal recurrence</a:t>
                      </a:r>
                    </a:p>
                  </a:txBody>
                  <a:tcPr marL="7144" marR="7144" marT="7144" marB="0" anchor="b"/>
                </a:tc>
                <a:extLst>
                  <a:ext uri="{0D108BD9-81ED-4DB2-BD59-A6C34878D82A}">
                    <a16:rowId xmlns:a16="http://schemas.microsoft.com/office/drawing/2014/main" val="3336965648"/>
                  </a:ext>
                </a:extLst>
              </a:tr>
              <a:tr h="624364">
                <a:tc>
                  <a:txBody>
                    <a:bodyPr/>
                    <a:lstStyle/>
                    <a:p>
                      <a:pPr algn="l" fontAlgn="b"/>
                      <a:r>
                        <a:rPr lang="en-GB" sz="1400" b="0" i="0" u="none" strike="noStrike">
                          <a:solidFill>
                            <a:srgbClr val="000000"/>
                          </a:solidFill>
                          <a:effectLst/>
                          <a:latin typeface="Aptos Narrow" panose="020B0004020202020204" pitchFamily="34" charset="0"/>
                          <a:cs typeface="Calibri" panose="020F0502020204030204" pitchFamily="34" charset="0"/>
                        </a:rPr>
                        <a:t>Posterior compartment </a:t>
                      </a:r>
                      <a:endParaRPr lang="en-GB" sz="1400" b="0" i="0" u="none" strike="noStrike">
                        <a:solidFill>
                          <a:srgbClr val="000000"/>
                        </a:solidFill>
                        <a:effectLst/>
                        <a:latin typeface="Aptos Narrow" panose="020B0004020202020204" pitchFamily="34" charset="0"/>
                      </a:endParaRPr>
                    </a:p>
                  </a:txBody>
                  <a:tcPr marL="7144" marR="7144" marT="7144" marB="0" anchor="b"/>
                </a:tc>
                <a:tc>
                  <a:txBody>
                    <a:bodyPr/>
                    <a:lstStyle/>
                    <a:p>
                      <a:pPr marL="0" algn="l" defTabSz="457189" rtl="0" eaLnBrk="1" fontAlgn="b" latinLnBrk="0" hangingPunct="1"/>
                      <a:r>
                        <a:rPr lang="en-GB" sz="1400" b="0" i="0" u="none" strike="noStrike" kern="1200" dirty="0">
                          <a:solidFill>
                            <a:srgbClr val="000000"/>
                          </a:solidFill>
                          <a:effectLst/>
                          <a:latin typeface="Aptos Narrow" panose="020B0004020202020204" pitchFamily="34" charset="0"/>
                          <a:ea typeface="+mn-ea"/>
                          <a:cs typeface="Calibri" panose="020F0502020204030204" pitchFamily="34" charset="0"/>
                        </a:rPr>
                        <a:t>presacral fascia [S1 / S2 / S3 / S4 / S5], sacrum [S1 / S2] (bony cortex/periosteum), nerve roots [sciatic / L5 / S1 / S2], sciatic notch, sacrum S3 / S4 / S5 / coccyx  (bony cortex/periosteum),</a:t>
                      </a:r>
                    </a:p>
                  </a:txBody>
                  <a:tcPr marL="7144" marR="7144" marT="7144" marB="0" anchor="b"/>
                </a:tc>
                <a:extLst>
                  <a:ext uri="{0D108BD9-81ED-4DB2-BD59-A6C34878D82A}">
                    <a16:rowId xmlns:a16="http://schemas.microsoft.com/office/drawing/2014/main" val="663289777"/>
                  </a:ext>
                </a:extLst>
              </a:tr>
              <a:tr h="624364">
                <a:tc>
                  <a:txBody>
                    <a:bodyPr/>
                    <a:lstStyle/>
                    <a:p>
                      <a:pPr algn="l" fontAlgn="b"/>
                      <a:r>
                        <a:rPr lang="en-GB" sz="1400" b="0" i="0" u="none" strike="noStrike">
                          <a:solidFill>
                            <a:srgbClr val="000000"/>
                          </a:solidFill>
                          <a:effectLst/>
                          <a:latin typeface="Aptos Narrow" panose="020B0004020202020204" pitchFamily="34" charset="0"/>
                          <a:cs typeface="Calibri" panose="020F0502020204030204" pitchFamily="34" charset="0"/>
                        </a:rPr>
                        <a:t>Lateral compartment </a:t>
                      </a:r>
                      <a:endParaRPr lang="en-GB" sz="1400" b="0" i="0" u="none" strike="noStrike">
                        <a:solidFill>
                          <a:srgbClr val="000000"/>
                        </a:solidFill>
                        <a:effectLst/>
                        <a:latin typeface="Aptos Narrow" panose="020B0004020202020204" pitchFamily="34" charset="0"/>
                      </a:endParaRPr>
                    </a:p>
                  </a:txBody>
                  <a:tcPr marL="7144" marR="7144" marT="7144" marB="0" anchor="b"/>
                </a:tc>
                <a:tc>
                  <a:txBody>
                    <a:bodyPr/>
                    <a:lstStyle/>
                    <a:p>
                      <a:pPr marL="0" algn="l" defTabSz="457189" rtl="0" eaLnBrk="1" fontAlgn="b" latinLnBrk="0" hangingPunct="1"/>
                      <a:r>
                        <a:rPr lang="en-GB" sz="1400" b="0" i="0" u="none" strike="noStrike" kern="1200" dirty="0">
                          <a:solidFill>
                            <a:srgbClr val="000000"/>
                          </a:solidFill>
                          <a:effectLst/>
                          <a:latin typeface="Aptos Narrow" panose="020B0004020202020204" pitchFamily="34" charset="0"/>
                          <a:ea typeface="+mn-ea"/>
                          <a:cs typeface="Calibri" panose="020F0502020204030204" pitchFamily="34" charset="0"/>
                        </a:rPr>
                        <a:t>obturator nerve, piriformis muscle, internal obturator muscle, obturator nerve, piriformis muscle , internal obturator muscle, malignant lateral pelvic  sidewall lymph nodes (see above for details)</a:t>
                      </a:r>
                    </a:p>
                  </a:txBody>
                  <a:tcPr marL="7144" marR="7144" marT="7144" marB="0" anchor="b"/>
                </a:tc>
                <a:extLst>
                  <a:ext uri="{0D108BD9-81ED-4DB2-BD59-A6C34878D82A}">
                    <a16:rowId xmlns:a16="http://schemas.microsoft.com/office/drawing/2014/main" val="99477812"/>
                  </a:ext>
                </a:extLst>
              </a:tr>
              <a:tr h="546849">
                <a:tc>
                  <a:txBody>
                    <a:bodyPr/>
                    <a:lstStyle/>
                    <a:p>
                      <a:pPr algn="l" fontAlgn="b"/>
                      <a:r>
                        <a:rPr lang="en-GB" sz="1400" b="0" i="0" u="none" strike="noStrike">
                          <a:solidFill>
                            <a:srgbClr val="000000"/>
                          </a:solidFill>
                          <a:effectLst/>
                          <a:latin typeface="Aptos Narrow" panose="020B0004020202020204" pitchFamily="34" charset="0"/>
                          <a:cs typeface="Calibri" panose="020F0502020204030204" pitchFamily="34" charset="0"/>
                        </a:rPr>
                        <a:t>Infralevator compartment </a:t>
                      </a:r>
                      <a:endParaRPr lang="en-GB" sz="1400" b="0" i="0" u="none" strike="noStrike">
                        <a:solidFill>
                          <a:srgbClr val="000000"/>
                        </a:solidFill>
                        <a:effectLst/>
                        <a:latin typeface="Aptos Narrow" panose="020B0004020202020204" pitchFamily="34" charset="0"/>
                      </a:endParaRPr>
                    </a:p>
                  </a:txBody>
                  <a:tcPr marL="7144" marR="7144" marT="7144" marB="0" anchor="b"/>
                </a:tc>
                <a:tc>
                  <a:txBody>
                    <a:bodyPr/>
                    <a:lstStyle/>
                    <a:p>
                      <a:pPr marL="0" algn="l" defTabSz="457189" rtl="0" eaLnBrk="1" fontAlgn="b" latinLnBrk="0" hangingPunct="1"/>
                      <a:r>
                        <a:rPr lang="pt-BR" sz="1400" b="0" i="0" u="none" strike="noStrike" kern="1200" dirty="0">
                          <a:solidFill>
                            <a:srgbClr val="000000"/>
                          </a:solidFill>
                          <a:effectLst/>
                          <a:latin typeface="Aptos Narrow" panose="020B0004020202020204" pitchFamily="34" charset="0"/>
                          <a:ea typeface="+mn-ea"/>
                          <a:cs typeface="Calibri" panose="020F0502020204030204" pitchFamily="34" charset="0"/>
                        </a:rPr>
                        <a:t>levator muscles,  external sphincter complex, ischioanal fossa </a:t>
                      </a:r>
                      <a:endParaRPr lang="en-GB" sz="1400" b="0" i="0" u="none" strike="noStrike" kern="1200" dirty="0">
                        <a:solidFill>
                          <a:srgbClr val="000000"/>
                        </a:solidFill>
                        <a:effectLst/>
                        <a:latin typeface="Aptos Narrow" panose="020B0004020202020204" pitchFamily="34" charset="0"/>
                        <a:ea typeface="+mn-ea"/>
                        <a:cs typeface="Calibri" panose="020F0502020204030204" pitchFamily="34" charset="0"/>
                      </a:endParaRPr>
                    </a:p>
                  </a:txBody>
                  <a:tcPr marL="68580" marR="68580" marT="34290" marB="34290"/>
                </a:tc>
                <a:extLst>
                  <a:ext uri="{0D108BD9-81ED-4DB2-BD59-A6C34878D82A}">
                    <a16:rowId xmlns:a16="http://schemas.microsoft.com/office/drawing/2014/main" val="2708357506"/>
                  </a:ext>
                </a:extLst>
              </a:tr>
              <a:tr h="546849">
                <a:tc>
                  <a:txBody>
                    <a:bodyPr/>
                    <a:lstStyle/>
                    <a:p>
                      <a:pPr algn="l" fontAlgn="b"/>
                      <a:r>
                        <a:rPr lang="en-GB" sz="1400" b="0" i="0" u="none" strike="noStrike" dirty="0">
                          <a:solidFill>
                            <a:srgbClr val="000000"/>
                          </a:solidFill>
                          <a:effectLst/>
                          <a:latin typeface="Aptos Narrow" panose="020B0004020202020204" pitchFamily="34" charset="0"/>
                          <a:cs typeface="Calibri" panose="020F0502020204030204" pitchFamily="34" charset="0"/>
                        </a:rPr>
                        <a:t>Anterior urogenital triangle compartment</a:t>
                      </a:r>
                      <a:endParaRPr lang="en-GB" sz="1400" b="0" i="0" u="none" strike="noStrike" dirty="0">
                        <a:solidFill>
                          <a:srgbClr val="000000"/>
                        </a:solidFill>
                        <a:effectLst/>
                        <a:latin typeface="Aptos Narrow" panose="020B0004020202020204" pitchFamily="34" charset="0"/>
                      </a:endParaRPr>
                    </a:p>
                  </a:txBody>
                  <a:tcPr marL="7144" marR="7144" marT="7144" marB="0" anchor="b"/>
                </a:tc>
                <a:tc>
                  <a:txBody>
                    <a:bodyPr/>
                    <a:lstStyle/>
                    <a:p>
                      <a:pPr marL="0" algn="l" defTabSz="457189" rtl="0" eaLnBrk="1" fontAlgn="b" latinLnBrk="0" hangingPunct="1"/>
                      <a:r>
                        <a:rPr lang="en-GB" sz="1400" b="0" i="0" u="none" strike="noStrike" kern="1200" dirty="0">
                          <a:solidFill>
                            <a:srgbClr val="000000"/>
                          </a:solidFill>
                          <a:effectLst/>
                          <a:latin typeface="Aptos Narrow" panose="020B0004020202020204" pitchFamily="34" charset="0"/>
                          <a:ea typeface="+mn-ea"/>
                          <a:cs typeface="Calibri" panose="020F0502020204030204" pitchFamily="34" charset="0"/>
                        </a:rPr>
                        <a:t>urogenital diaphragm, distal urethra (below urogenital diaphragm),vaginal introitus, crus penis, clitoris, perineal body</a:t>
                      </a:r>
                    </a:p>
                  </a:txBody>
                  <a:tcPr marL="68580" marR="68580" marT="34290" marB="34290"/>
                </a:tc>
                <a:extLst>
                  <a:ext uri="{0D108BD9-81ED-4DB2-BD59-A6C34878D82A}">
                    <a16:rowId xmlns:a16="http://schemas.microsoft.com/office/drawing/2014/main" val="1045745977"/>
                  </a:ext>
                </a:extLst>
              </a:tr>
            </a:tbl>
          </a:graphicData>
        </a:graphic>
      </p:graphicFrame>
    </p:spTree>
  </p:cSld>
  <p:clrMapOvr>
    <a:masterClrMapping/>
  </p:clrMapOvr>
  <p:transition spd="slow"/>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684735" y="1453755"/>
            <a:ext cx="5829300" cy="1021556"/>
          </a:xfrm>
        </p:spPr>
        <p:txBody>
          <a:bodyPr/>
          <a:lstStyle/>
          <a:p>
            <a:pPr algn="ctr">
              <a:defRPr/>
            </a:pPr>
            <a:r>
              <a:rPr lang="en-US" dirty="0">
                <a:cs typeface="+mj-cs"/>
              </a:rPr>
              <a:t>TEST CASES</a:t>
            </a:r>
          </a:p>
        </p:txBody>
      </p:sp>
      <p:sp>
        <p:nvSpPr>
          <p:cNvPr id="47107" name="Text Placeholder 4"/>
          <p:cNvSpPr>
            <a:spLocks noGrp="1"/>
          </p:cNvSpPr>
          <p:nvPr>
            <p:ph type="body" idx="1"/>
          </p:nvPr>
        </p:nvSpPr>
        <p:spPr/>
        <p:txBody>
          <a:bodyPr/>
          <a:lstStyle/>
          <a:p>
            <a:endParaRPr lang="en-GB"/>
          </a:p>
        </p:txBody>
      </p:sp>
      <p:grpSp>
        <p:nvGrpSpPr>
          <p:cNvPr id="6" name="Group 5"/>
          <p:cNvGrpSpPr>
            <a:grpSpLocks/>
          </p:cNvGrpSpPr>
          <p:nvPr/>
        </p:nvGrpSpPr>
        <p:grpSpPr bwMode="auto">
          <a:xfrm>
            <a:off x="1128713" y="0"/>
            <a:ext cx="6916341" cy="5143500"/>
            <a:chOff x="-18411" y="-1"/>
            <a:chExt cx="9221674" cy="6858002"/>
          </a:xfrm>
        </p:grpSpPr>
        <p:pic>
          <p:nvPicPr>
            <p:cNvPr id="47111" name="Picture 2"/>
            <p:cNvPicPr>
              <a:picLocks noChangeAspect="1" noChangeArrowheads="1"/>
            </p:cNvPicPr>
            <p:nvPr/>
          </p:nvPicPr>
          <p:blipFill>
            <a:blip r:embed="rId2"/>
            <a:srcRect l="13490" t="19633" r="16615" b="23557"/>
            <a:stretch>
              <a:fillRect/>
            </a:stretch>
          </p:blipFill>
          <p:spPr bwMode="auto">
            <a:xfrm>
              <a:off x="-4586" y="0"/>
              <a:ext cx="2612971" cy="3586174"/>
            </a:xfrm>
            <a:prstGeom prst="rect">
              <a:avLst/>
            </a:prstGeom>
            <a:noFill/>
            <a:ln w="9525">
              <a:noFill/>
              <a:miter lim="800000"/>
              <a:headEnd/>
              <a:tailEnd/>
            </a:ln>
          </p:spPr>
        </p:pic>
        <p:pic>
          <p:nvPicPr>
            <p:cNvPr id="47112" name="Picture 3"/>
            <p:cNvPicPr>
              <a:picLocks noChangeAspect="1" noChangeArrowheads="1"/>
            </p:cNvPicPr>
            <p:nvPr/>
          </p:nvPicPr>
          <p:blipFill>
            <a:blip r:embed="rId3"/>
            <a:srcRect t="20804" r="6998" b="22693"/>
            <a:stretch>
              <a:fillRect/>
            </a:stretch>
          </p:blipFill>
          <p:spPr bwMode="auto">
            <a:xfrm>
              <a:off x="2556932" y="-1"/>
              <a:ext cx="3301599" cy="3586175"/>
            </a:xfrm>
            <a:prstGeom prst="rect">
              <a:avLst/>
            </a:prstGeom>
            <a:noFill/>
            <a:ln w="9525">
              <a:noFill/>
              <a:miter lim="800000"/>
              <a:headEnd/>
              <a:tailEnd/>
            </a:ln>
          </p:spPr>
        </p:pic>
        <p:pic>
          <p:nvPicPr>
            <p:cNvPr id="47113" name="Picture 4"/>
            <p:cNvPicPr>
              <a:picLocks noChangeAspect="1" noChangeArrowheads="1"/>
            </p:cNvPicPr>
            <p:nvPr/>
          </p:nvPicPr>
          <p:blipFill>
            <a:blip r:embed="rId4"/>
            <a:srcRect t="21379" b="20959"/>
            <a:stretch>
              <a:fillRect/>
            </a:stretch>
          </p:blipFill>
          <p:spPr bwMode="auto">
            <a:xfrm>
              <a:off x="5858530" y="0"/>
              <a:ext cx="3344733" cy="3586176"/>
            </a:xfrm>
            <a:prstGeom prst="rect">
              <a:avLst/>
            </a:prstGeom>
            <a:noFill/>
            <a:ln w="9525">
              <a:noFill/>
              <a:miter lim="800000"/>
              <a:headEnd/>
              <a:tailEnd/>
            </a:ln>
          </p:spPr>
        </p:pic>
        <p:pic>
          <p:nvPicPr>
            <p:cNvPr id="47114" name="Picture 5"/>
            <p:cNvPicPr>
              <a:picLocks noChangeAspect="1" noChangeArrowheads="1"/>
            </p:cNvPicPr>
            <p:nvPr/>
          </p:nvPicPr>
          <p:blipFill>
            <a:blip r:embed="rId5"/>
            <a:srcRect t="20087" b="20348"/>
            <a:stretch>
              <a:fillRect/>
            </a:stretch>
          </p:blipFill>
          <p:spPr bwMode="auto">
            <a:xfrm>
              <a:off x="-18411" y="3586175"/>
              <a:ext cx="3037836" cy="3271826"/>
            </a:xfrm>
            <a:prstGeom prst="rect">
              <a:avLst/>
            </a:prstGeom>
            <a:noFill/>
            <a:ln w="9525">
              <a:noFill/>
              <a:miter lim="800000"/>
              <a:headEnd/>
              <a:tailEnd/>
            </a:ln>
          </p:spPr>
        </p:pic>
        <p:pic>
          <p:nvPicPr>
            <p:cNvPr id="47115" name="Picture 6"/>
            <p:cNvPicPr>
              <a:picLocks noChangeAspect="1" noChangeArrowheads="1"/>
            </p:cNvPicPr>
            <p:nvPr/>
          </p:nvPicPr>
          <p:blipFill>
            <a:blip r:embed="rId6"/>
            <a:srcRect t="19330" b="25912"/>
            <a:stretch>
              <a:fillRect/>
            </a:stretch>
          </p:blipFill>
          <p:spPr bwMode="auto">
            <a:xfrm>
              <a:off x="2556932" y="3551068"/>
              <a:ext cx="3337023" cy="3306931"/>
            </a:xfrm>
            <a:prstGeom prst="rect">
              <a:avLst/>
            </a:prstGeom>
            <a:noFill/>
            <a:ln w="9525">
              <a:noFill/>
              <a:miter lim="800000"/>
              <a:headEnd/>
              <a:tailEnd/>
            </a:ln>
          </p:spPr>
        </p:pic>
      </p:grpSp>
      <p:sp>
        <p:nvSpPr>
          <p:cNvPr id="13" name="TextBox 12"/>
          <p:cNvSpPr txBox="1">
            <a:spLocks noChangeArrowheads="1"/>
          </p:cNvSpPr>
          <p:nvPr/>
        </p:nvSpPr>
        <p:spPr bwMode="auto">
          <a:xfrm>
            <a:off x="5682853" y="2830117"/>
            <a:ext cx="2318147" cy="1015663"/>
          </a:xfrm>
          <a:prstGeom prst="rect">
            <a:avLst/>
          </a:prstGeom>
          <a:noFill/>
          <a:ln w="9525">
            <a:noFill/>
            <a:miter lim="800000"/>
            <a:headEnd/>
            <a:tailEnd/>
          </a:ln>
        </p:spPr>
        <p:txBody>
          <a:bodyPr>
            <a:spAutoFit/>
          </a:bodyPr>
          <a:lstStyle/>
          <a:p>
            <a:pPr defTabSz="685800" fontAlgn="auto">
              <a:spcBef>
                <a:spcPts val="0"/>
              </a:spcBef>
              <a:spcAft>
                <a:spcPts val="0"/>
              </a:spcAft>
            </a:pPr>
            <a:r>
              <a:rPr lang="en-US" sz="1650">
                <a:solidFill>
                  <a:prstClr val="white"/>
                </a:solidFill>
                <a:latin typeface="Arial"/>
              </a:rPr>
              <a:t>How would you report this?</a:t>
            </a:r>
          </a:p>
          <a:p>
            <a:pPr defTabSz="685800" fontAlgn="auto">
              <a:spcBef>
                <a:spcPts val="0"/>
              </a:spcBef>
              <a:spcAft>
                <a:spcPts val="0"/>
              </a:spcAft>
            </a:pPr>
            <a:endParaRPr lang="en-US" sz="1350">
              <a:solidFill>
                <a:srgbClr val="000000"/>
              </a:solidFill>
              <a:latin typeface="Arial"/>
            </a:endParaRPr>
          </a:p>
          <a:p>
            <a:pPr defTabSz="685800" fontAlgn="auto">
              <a:spcBef>
                <a:spcPts val="0"/>
              </a:spcBef>
              <a:spcAft>
                <a:spcPts val="0"/>
              </a:spcAft>
            </a:pPr>
            <a:endParaRPr lang="en-US" sz="1350">
              <a:solidFill>
                <a:srgbClr val="000000"/>
              </a:solidFill>
              <a:latin typeface="Arial"/>
            </a:endParaRPr>
          </a:p>
        </p:txBody>
      </p:sp>
      <p:sp>
        <p:nvSpPr>
          <p:cNvPr id="14" name="TextBox 13"/>
          <p:cNvSpPr txBox="1">
            <a:spLocks noChangeArrowheads="1"/>
          </p:cNvSpPr>
          <p:nvPr/>
        </p:nvSpPr>
        <p:spPr bwMode="auto">
          <a:xfrm>
            <a:off x="5703094" y="3917157"/>
            <a:ext cx="1957388" cy="807913"/>
          </a:xfrm>
          <a:prstGeom prst="rect">
            <a:avLst/>
          </a:prstGeom>
          <a:noFill/>
          <a:ln w="9525">
            <a:noFill/>
            <a:miter lim="800000"/>
            <a:headEnd/>
            <a:tailEnd/>
          </a:ln>
        </p:spPr>
        <p:txBody>
          <a:bodyPr>
            <a:spAutoFit/>
          </a:bodyPr>
          <a:lstStyle/>
          <a:p>
            <a:pPr defTabSz="685800" fontAlgn="auto">
              <a:spcBef>
                <a:spcPts val="0"/>
              </a:spcBef>
              <a:spcAft>
                <a:spcPts val="0"/>
              </a:spcAft>
            </a:pPr>
            <a:r>
              <a:rPr lang="en-US" sz="1650">
                <a:solidFill>
                  <a:prstClr val="white"/>
                </a:solidFill>
                <a:latin typeface="Arial"/>
              </a:rPr>
              <a:t>Is the disease resectable?</a:t>
            </a:r>
          </a:p>
          <a:p>
            <a:pPr defTabSz="685800" fontAlgn="auto">
              <a:spcBef>
                <a:spcPts val="0"/>
              </a:spcBef>
              <a:spcAft>
                <a:spcPts val="0"/>
              </a:spcAft>
            </a:pPr>
            <a:endParaRPr lang="en-GB" sz="1350">
              <a:solidFill>
                <a:srgbClr val="000000"/>
              </a:solidFill>
              <a:latin typeface="Aria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bg>
      <p:bgPr>
        <a:solidFill>
          <a:schemeClr val="bg2">
            <a:lumMod val="20000"/>
            <a:lumOff val="80000"/>
          </a:schemeClr>
        </a:solidFill>
        <a:effectLst/>
      </p:bgPr>
    </p:bg>
    <p:spTree>
      <p:nvGrpSpPr>
        <p:cNvPr id="1" name=""/>
        <p:cNvGrpSpPr/>
        <p:nvPr/>
      </p:nvGrpSpPr>
      <p:grpSpPr>
        <a:xfrm>
          <a:off x="0" y="0"/>
          <a:ext cx="0" cy="0"/>
          <a:chOff x="0" y="0"/>
          <a:chExt cx="0" cy="0"/>
        </a:xfrm>
      </p:grpSpPr>
      <p:sp>
        <p:nvSpPr>
          <p:cNvPr id="48130" name="Content Placeholder 2"/>
          <p:cNvSpPr>
            <a:spLocks noGrp="1"/>
          </p:cNvSpPr>
          <p:nvPr>
            <p:ph idx="4294967295"/>
          </p:nvPr>
        </p:nvSpPr>
        <p:spPr>
          <a:xfrm>
            <a:off x="1788320" y="419100"/>
            <a:ext cx="5979319" cy="4135041"/>
          </a:xfrm>
        </p:spPr>
        <p:txBody>
          <a:bodyPr/>
          <a:lstStyle/>
          <a:p>
            <a:pPr marL="0" indent="0">
              <a:buNone/>
            </a:pPr>
            <a:r>
              <a:rPr lang="en-GB" sz="1500" b="1" dirty="0"/>
              <a:t>Disease lies below the peritoneal reflection. </a:t>
            </a:r>
          </a:p>
          <a:p>
            <a:pPr marL="0" indent="0"/>
            <a:r>
              <a:rPr lang="en-GB" b="1" dirty="0">
                <a:solidFill>
                  <a:srgbClr val="00B050"/>
                </a:solidFill>
              </a:rPr>
              <a:t>Central compartment</a:t>
            </a:r>
            <a:r>
              <a:rPr lang="en-GB" dirty="0"/>
              <a:t> – Free of disease  </a:t>
            </a:r>
          </a:p>
          <a:p>
            <a:pPr marL="0" indent="0"/>
            <a:r>
              <a:rPr lang="en-GB" b="1" dirty="0">
                <a:solidFill>
                  <a:srgbClr val="FF0000"/>
                </a:solidFill>
              </a:rPr>
              <a:t>Below the Peritoneum anteriorly </a:t>
            </a:r>
            <a:r>
              <a:rPr lang="en-GB" b="1" dirty="0">
                <a:solidFill>
                  <a:srgbClr val="FFFF00"/>
                </a:solidFill>
              </a:rPr>
              <a:t>- </a:t>
            </a:r>
            <a:r>
              <a:rPr lang="en-GB" dirty="0"/>
              <a:t>Tumour extends beyond the </a:t>
            </a:r>
            <a:r>
              <a:rPr lang="en-GB" dirty="0" err="1"/>
              <a:t>the</a:t>
            </a:r>
            <a:r>
              <a:rPr lang="en-GB" dirty="0"/>
              <a:t> anterior rectal wall to the posterior wall of the vagina. </a:t>
            </a:r>
          </a:p>
          <a:p>
            <a:pPr marL="0" indent="0"/>
            <a:r>
              <a:rPr lang="en-GB" b="1" dirty="0">
                <a:solidFill>
                  <a:schemeClr val="accent1"/>
                </a:solidFill>
              </a:rPr>
              <a:t>Posteriorly –  </a:t>
            </a:r>
            <a:r>
              <a:rPr lang="en-GB" dirty="0"/>
              <a:t>Free of disease</a:t>
            </a:r>
          </a:p>
          <a:p>
            <a:pPr marL="0" indent="0"/>
            <a:r>
              <a:rPr lang="en-GB" b="1" dirty="0">
                <a:solidFill>
                  <a:srgbClr val="0070C0"/>
                </a:solidFill>
              </a:rPr>
              <a:t>Laterally – </a:t>
            </a:r>
            <a:r>
              <a:rPr lang="en-GB" dirty="0"/>
              <a:t>Free of disease</a:t>
            </a:r>
          </a:p>
          <a:p>
            <a:pPr marL="0" indent="0"/>
            <a:r>
              <a:rPr lang="en-GB" b="1" dirty="0" err="1">
                <a:solidFill>
                  <a:srgbClr val="CF5F9F"/>
                </a:solidFill>
              </a:rPr>
              <a:t>Infralevator</a:t>
            </a:r>
            <a:r>
              <a:rPr lang="en-GB" b="1" dirty="0">
                <a:solidFill>
                  <a:srgbClr val="CF5F9F"/>
                </a:solidFill>
              </a:rPr>
              <a:t> compartment - </a:t>
            </a:r>
            <a:r>
              <a:rPr lang="en-GB" dirty="0"/>
              <a:t>There is evidence of extension into the inter-sphincteric plane and into the external sphincter and the coronal images demonstrate tumour extension through and beyond the </a:t>
            </a:r>
            <a:r>
              <a:rPr lang="en-GB" dirty="0" err="1"/>
              <a:t>levator</a:t>
            </a:r>
            <a:r>
              <a:rPr lang="en-GB" dirty="0"/>
              <a:t> muscle into the </a:t>
            </a:r>
            <a:r>
              <a:rPr lang="en-GB" dirty="0" err="1"/>
              <a:t>ischioanal</a:t>
            </a:r>
            <a:r>
              <a:rPr lang="en-GB" dirty="0"/>
              <a:t> fossa. </a:t>
            </a:r>
          </a:p>
          <a:p>
            <a:pPr marL="0" indent="0"/>
            <a:r>
              <a:rPr lang="en-GB" b="1" dirty="0">
                <a:solidFill>
                  <a:schemeClr val="accent2"/>
                </a:solidFill>
              </a:rPr>
              <a:t>Anterior urogenital triangle/Perineum - </a:t>
            </a:r>
            <a:r>
              <a:rPr lang="en-GB" dirty="0"/>
              <a:t>Vaginal introitus and transverse perineal muscle involved</a:t>
            </a:r>
          </a:p>
          <a:p>
            <a:pPr marL="0" indent="0"/>
            <a:r>
              <a:rPr lang="en-GB" b="1" dirty="0"/>
              <a:t>Summary: </a:t>
            </a:r>
            <a:r>
              <a:rPr lang="en-GB" dirty="0"/>
              <a:t>MRI T Stage:  T4 (visceral). Total number of compartments, Closest potential surgical margins are located, Resection would require</a:t>
            </a:r>
          </a:p>
          <a:p>
            <a:pPr marL="0" indent="0">
              <a:buNone/>
            </a:pPr>
            <a:endParaRPr lang="en-GB" sz="1500" dirty="0"/>
          </a:p>
          <a:p>
            <a:pPr marL="0" indent="0"/>
            <a:r>
              <a:rPr lang="en-GB" sz="1500" dirty="0"/>
              <a:t>Resection will require  an </a:t>
            </a:r>
            <a:r>
              <a:rPr lang="en-GB" sz="1500" b="1" dirty="0">
                <a:solidFill>
                  <a:schemeClr val="accent1"/>
                </a:solidFill>
              </a:rPr>
              <a:t>anterior enhanced ELAPE</a:t>
            </a:r>
            <a:r>
              <a:rPr lang="en-GB" sz="1500" dirty="0">
                <a:solidFill>
                  <a:schemeClr val="accent1"/>
                </a:solidFill>
              </a:rPr>
              <a:t> </a:t>
            </a:r>
            <a:r>
              <a:rPr lang="en-GB" sz="1500" dirty="0"/>
              <a:t>(extra </a:t>
            </a:r>
            <a:r>
              <a:rPr lang="en-GB" sz="1500" dirty="0" err="1"/>
              <a:t>levator</a:t>
            </a:r>
            <a:r>
              <a:rPr lang="en-GB" sz="1500" dirty="0"/>
              <a:t> abdominoperineal excision with </a:t>
            </a:r>
            <a:r>
              <a:rPr lang="en-GB" sz="1500" dirty="0" err="1"/>
              <a:t>enbloc</a:t>
            </a:r>
            <a:r>
              <a:rPr lang="en-GB" sz="1500" dirty="0"/>
              <a:t> anterior resection of the vagina). </a:t>
            </a:r>
            <a:br>
              <a:rPr lang="en-GB" sz="1500" b="1" u="sng" dirty="0"/>
            </a:br>
            <a:endParaRPr lang="en-GB" sz="1500" dirty="0"/>
          </a:p>
        </p:txBody>
      </p:sp>
    </p:spTree>
  </p:cSld>
  <p:clrMapOvr>
    <a:masterClrMapping/>
  </p:clrMapOvr>
  <p:transition spd="slow"/>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5" name="Picture 5"/>
          <p:cNvPicPr>
            <a:picLocks noChangeAspect="1" noChangeArrowheads="1"/>
          </p:cNvPicPr>
          <p:nvPr/>
        </p:nvPicPr>
        <p:blipFill>
          <a:blip r:embed="rId3"/>
          <a:srcRect t="19247" b="21208"/>
          <a:stretch>
            <a:fillRect/>
          </a:stretch>
        </p:blipFill>
        <p:spPr bwMode="auto">
          <a:xfrm>
            <a:off x="4221956" y="0"/>
            <a:ext cx="3700463" cy="3720704"/>
          </a:xfrm>
          <a:prstGeom prst="rect">
            <a:avLst/>
          </a:prstGeom>
          <a:noFill/>
          <a:ln w="9525">
            <a:noFill/>
            <a:miter lim="800000"/>
            <a:headEnd/>
            <a:tailEnd/>
          </a:ln>
        </p:spPr>
      </p:pic>
      <p:pic>
        <p:nvPicPr>
          <p:cNvPr id="15366" name="Picture 6"/>
          <p:cNvPicPr>
            <a:picLocks noChangeAspect="1" noChangeArrowheads="1"/>
          </p:cNvPicPr>
          <p:nvPr/>
        </p:nvPicPr>
        <p:blipFill>
          <a:blip r:embed="rId4"/>
          <a:srcRect l="10649" t="26714" r="7521" b="19528"/>
          <a:stretch>
            <a:fillRect/>
          </a:stretch>
        </p:blipFill>
        <p:spPr bwMode="auto">
          <a:xfrm>
            <a:off x="1157289" y="-4763"/>
            <a:ext cx="3064669" cy="3258741"/>
          </a:xfrm>
          <a:prstGeom prst="rect">
            <a:avLst/>
          </a:prstGeom>
          <a:noFill/>
          <a:ln w="9525">
            <a:noFill/>
            <a:miter lim="800000"/>
            <a:headEnd/>
            <a:tailEnd/>
          </a:ln>
        </p:spPr>
      </p:pic>
      <p:sp>
        <p:nvSpPr>
          <p:cNvPr id="9" name="TextBox 8"/>
          <p:cNvSpPr txBox="1">
            <a:spLocks noChangeArrowheads="1"/>
          </p:cNvSpPr>
          <p:nvPr/>
        </p:nvSpPr>
        <p:spPr bwMode="auto">
          <a:xfrm>
            <a:off x="4482703" y="3993356"/>
            <a:ext cx="2908697" cy="1200329"/>
          </a:xfrm>
          <a:prstGeom prst="rect">
            <a:avLst/>
          </a:prstGeom>
          <a:noFill/>
          <a:ln w="9525">
            <a:noFill/>
            <a:miter lim="800000"/>
            <a:headEnd/>
            <a:tailEnd/>
          </a:ln>
        </p:spPr>
        <p:txBody>
          <a:bodyPr>
            <a:spAutoFit/>
          </a:bodyPr>
          <a:lstStyle/>
          <a:p>
            <a:pPr defTabSz="685800" fontAlgn="auto">
              <a:spcBef>
                <a:spcPts val="0"/>
              </a:spcBef>
              <a:spcAft>
                <a:spcPts val="0"/>
              </a:spcAft>
            </a:pPr>
            <a:r>
              <a:rPr lang="en-US">
                <a:solidFill>
                  <a:prstClr val="white"/>
                </a:solidFill>
                <a:latin typeface="Arial"/>
              </a:rPr>
              <a:t>How would you report this?</a:t>
            </a:r>
          </a:p>
          <a:p>
            <a:pPr defTabSz="685800" fontAlgn="auto">
              <a:spcBef>
                <a:spcPts val="0"/>
              </a:spcBef>
              <a:spcAft>
                <a:spcPts val="0"/>
              </a:spcAft>
            </a:pPr>
            <a:endParaRPr lang="en-US">
              <a:solidFill>
                <a:prstClr val="white"/>
              </a:solidFill>
              <a:latin typeface="Arial"/>
            </a:endParaRPr>
          </a:p>
          <a:p>
            <a:pPr defTabSz="685800" fontAlgn="auto">
              <a:spcBef>
                <a:spcPts val="0"/>
              </a:spcBef>
              <a:spcAft>
                <a:spcPts val="0"/>
              </a:spcAft>
            </a:pPr>
            <a:r>
              <a:rPr lang="en-US">
                <a:solidFill>
                  <a:prstClr val="white"/>
                </a:solidFill>
                <a:latin typeface="Arial"/>
              </a:rPr>
              <a:t>Is it resectable?</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36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36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p:cNvSpPr>
            <a:spLocks noGrp="1"/>
          </p:cNvSpPr>
          <p:nvPr>
            <p:ph type="title"/>
          </p:nvPr>
        </p:nvSpPr>
        <p:spPr>
          <a:xfrm>
            <a:off x="3741420" y="127396"/>
            <a:ext cx="6172200" cy="857250"/>
          </a:xfrm>
        </p:spPr>
        <p:txBody>
          <a:bodyPr/>
          <a:lstStyle/>
          <a:p>
            <a:r>
              <a:rPr lang="en-US" dirty="0"/>
              <a:t>Conclusion</a:t>
            </a:r>
          </a:p>
        </p:txBody>
      </p:sp>
      <p:sp>
        <p:nvSpPr>
          <p:cNvPr id="3" name="Content Placeholder 2"/>
          <p:cNvSpPr>
            <a:spLocks noGrp="1"/>
          </p:cNvSpPr>
          <p:nvPr>
            <p:ph idx="1"/>
          </p:nvPr>
        </p:nvSpPr>
        <p:spPr>
          <a:xfrm>
            <a:off x="1485901" y="952500"/>
            <a:ext cx="6309122" cy="3634979"/>
          </a:xfrm>
        </p:spPr>
        <p:txBody>
          <a:bodyPr>
            <a:noAutofit/>
          </a:bodyPr>
          <a:lstStyle/>
          <a:p>
            <a:pPr>
              <a:defRPr/>
            </a:pPr>
            <a:r>
              <a:rPr lang="en-GB" sz="1800" dirty="0">
                <a:cs typeface="+mn-cs"/>
              </a:rPr>
              <a:t>MRI can delineate the local extent of tumour and, importantly, the anatomical distribution that will safely permit radical curative surgery as alternative to TME.</a:t>
            </a:r>
          </a:p>
          <a:p>
            <a:pPr marL="0" indent="0">
              <a:buNone/>
              <a:defRPr/>
            </a:pPr>
            <a:endParaRPr lang="en-GB" sz="1800" dirty="0">
              <a:cs typeface="+mn-cs"/>
            </a:endParaRPr>
          </a:p>
          <a:p>
            <a:pPr>
              <a:defRPr/>
            </a:pPr>
            <a:r>
              <a:rPr lang="en-GB" sz="1800" dirty="0">
                <a:cs typeface="+mn-cs"/>
              </a:rPr>
              <a:t>The specialist radiologist should correctly identify the plane of surgery, beyond TME, that the surgeon must use to allow curative resection. </a:t>
            </a:r>
          </a:p>
          <a:p>
            <a:pPr>
              <a:defRPr/>
            </a:pPr>
            <a:endParaRPr lang="en-GB" sz="1800" dirty="0">
              <a:cs typeface="+mn-cs"/>
            </a:endParaRPr>
          </a:p>
          <a:p>
            <a:pPr>
              <a:defRPr/>
            </a:pPr>
            <a:r>
              <a:rPr lang="en-GB" sz="1800" dirty="0">
                <a:cs typeface="+mn-cs"/>
              </a:rPr>
              <a:t>The correct identification of these patients allows potentially curative treatment in locally advanced disease and long term survival benefit.</a:t>
            </a:r>
          </a:p>
          <a:p>
            <a:pPr>
              <a:defRPr/>
            </a:pPr>
            <a:endParaRPr lang="en-US" sz="1800" dirty="0">
              <a:cs typeface="+mn-cs"/>
            </a:endParaRPr>
          </a:p>
          <a:p>
            <a:pPr marL="0" indent="0">
              <a:buNone/>
              <a:defRPr/>
            </a:pPr>
            <a:endParaRPr lang="en-GB" sz="1800" dirty="0">
              <a:cs typeface="+mn-cs"/>
            </a:endParaRPr>
          </a:p>
          <a:p>
            <a:pPr>
              <a:buFontTx/>
              <a:buNone/>
              <a:defRPr/>
            </a:pPr>
            <a:endParaRPr lang="en-GB" sz="1800" dirty="0">
              <a:cs typeface="+mn-cs"/>
            </a:endParaRPr>
          </a:p>
        </p:txBody>
      </p:sp>
    </p:spTree>
  </p:cSld>
  <p:clrMapOvr>
    <a:masterClrMapping/>
  </p:clrMapOvr>
  <p:transition spd="slow"/>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DFCAF2-9426-CCC2-94B2-6688E640CDBE}"/>
              </a:ext>
            </a:extLst>
          </p:cNvPr>
          <p:cNvSpPr>
            <a:spLocks noGrp="1"/>
          </p:cNvSpPr>
          <p:nvPr>
            <p:ph type="title"/>
          </p:nvPr>
        </p:nvSpPr>
        <p:spPr>
          <a:xfrm>
            <a:off x="2523066" y="384413"/>
            <a:ext cx="8229600" cy="380667"/>
          </a:xfrm>
        </p:spPr>
        <p:txBody>
          <a:bodyPr/>
          <a:lstStyle/>
          <a:p>
            <a:r>
              <a:rPr lang="en-GB" dirty="0"/>
              <a:t>Further Reading</a:t>
            </a:r>
          </a:p>
        </p:txBody>
      </p:sp>
      <p:sp>
        <p:nvSpPr>
          <p:cNvPr id="3" name="Content Placeholder 2">
            <a:extLst>
              <a:ext uri="{FF2B5EF4-FFF2-40B4-BE49-F238E27FC236}">
                <a16:creationId xmlns:a16="http://schemas.microsoft.com/office/drawing/2014/main" id="{B2C13D57-B15E-DC4D-58D5-B9D4590C1BC1}"/>
              </a:ext>
            </a:extLst>
          </p:cNvPr>
          <p:cNvSpPr>
            <a:spLocks noGrp="1"/>
          </p:cNvSpPr>
          <p:nvPr>
            <p:ph idx="1"/>
          </p:nvPr>
        </p:nvSpPr>
        <p:spPr>
          <a:xfrm>
            <a:off x="101600" y="935182"/>
            <a:ext cx="8900160" cy="3745191"/>
          </a:xfrm>
        </p:spPr>
        <p:txBody>
          <a:bodyPr>
            <a:normAutofit fontScale="92500"/>
          </a:bodyPr>
          <a:lstStyle/>
          <a:p>
            <a:pPr marL="0" indent="0">
              <a:buNone/>
            </a:pPr>
            <a:r>
              <a:rPr lang="en-GB" sz="900" dirty="0"/>
              <a:t>1.	Brown G, Kirkham A, Williams GT, Bourne M, Radcliffe AG, Sayman J, Newell R, </a:t>
            </a:r>
            <a:r>
              <a:rPr lang="en-GB" sz="900" dirty="0" err="1"/>
              <a:t>Sinnatamby</a:t>
            </a:r>
            <a:r>
              <a:rPr lang="en-GB" sz="900" dirty="0"/>
              <a:t> C, Heald RJ. High-resolution MRI of the anatomy important in total mesorectal excision of the rectum. American journal of roentgenology. 2004;182(2):431-9.</a:t>
            </a:r>
          </a:p>
          <a:p>
            <a:pPr marL="0" indent="0">
              <a:buNone/>
            </a:pPr>
            <a:r>
              <a:rPr lang="en-GB" sz="900" dirty="0"/>
              <a:t>2.	Salerno G, Daniels I, Heald R, Brown G, Moran B. Management and imaging of low rectal carcinoma. Surgical Oncology. 2004;13(2-3):55-61.</a:t>
            </a:r>
          </a:p>
          <a:p>
            <a:pPr marL="0" indent="0">
              <a:buNone/>
            </a:pPr>
            <a:r>
              <a:rPr lang="en-GB" sz="900" dirty="0"/>
              <a:t>3.	Salerno G, Daniels I, Brown G. Magnetic resonance imaging of the low rectum: defining the radiological anatomy. Colorectal Disease. 2006;8:10-3.</a:t>
            </a:r>
          </a:p>
          <a:p>
            <a:pPr marL="0" indent="0">
              <a:buNone/>
            </a:pPr>
            <a:r>
              <a:rPr lang="en-GB" sz="900" dirty="0"/>
              <a:t>4.	Salerno G, Chandler I, Wotherspoon A, Thomas K, Moran B, Brown G. Sites of surgical </a:t>
            </a:r>
            <a:r>
              <a:rPr lang="en-GB" sz="900" dirty="0" err="1"/>
              <a:t>waisting</a:t>
            </a:r>
            <a:r>
              <a:rPr lang="en-GB" sz="900" dirty="0"/>
              <a:t> in the abdominoperineal specimen. Journal of British Surgery. 2008;95(9):1147-54.</a:t>
            </a:r>
          </a:p>
          <a:p>
            <a:pPr marL="0" indent="0">
              <a:buNone/>
            </a:pPr>
            <a:r>
              <a:rPr lang="en-GB" sz="900" dirty="0"/>
              <a:t>5.	Shihab OC, Heald RJ, Rullier E, Brown G, Holm T, Quirke P, Moran BJ. Defining the surgical planes on MRI improves surgery for cancer of the low rectum. The Lancet Oncology. 2009;10(12):1207-11.</a:t>
            </a:r>
          </a:p>
          <a:p>
            <a:pPr marL="0" indent="0">
              <a:buNone/>
            </a:pPr>
            <a:r>
              <a:rPr lang="en-GB" sz="900" dirty="0"/>
              <a:t>6.	Shihab OC, Moran BJ, Heald RJ, Quirke P, Brown G. MRI staging of low rectal cancer. European radiology. 2009;19(3):643-50.</a:t>
            </a:r>
          </a:p>
          <a:p>
            <a:pPr marL="0" indent="0">
              <a:buNone/>
            </a:pPr>
            <a:r>
              <a:rPr lang="en-GB" sz="900" dirty="0"/>
              <a:t>7.	Shihab OC, How P, West N, George C, Patel U, Quirke P, Heald RJ, Moran BJ, Brown G. Can a novel MRI staging system for low rectal cancer aid surgical planning? Diseases of the colon &amp; rectum. 2011;54(10):1260-4.</a:t>
            </a:r>
          </a:p>
          <a:p>
            <a:pPr marL="0" indent="0">
              <a:buNone/>
            </a:pPr>
            <a:r>
              <a:rPr lang="en-GB" sz="900" dirty="0"/>
              <a:t>8.	Shihab OC, Taylor F, Salerno G, Heald RJ, Quirke P, Moran BJ, Brown G. MRI predictive factors for long-term outcomes of low rectal tumours. Annals of surgical oncology. 2011;18(12):3278-84.</a:t>
            </a:r>
          </a:p>
          <a:p>
            <a:pPr marL="0" indent="0">
              <a:buNone/>
            </a:pPr>
            <a:r>
              <a:rPr lang="en-GB" sz="900" dirty="0"/>
              <a:t>9.	Shihab O, Heald R, Holm T, How P, Brown G, Quirke P, Moran B. A pictorial description of </a:t>
            </a:r>
            <a:r>
              <a:rPr lang="en-GB" sz="900" dirty="0" err="1"/>
              <a:t>extralevator</a:t>
            </a:r>
            <a:r>
              <a:rPr lang="en-GB" sz="900" dirty="0"/>
              <a:t> abdominoperineal excision for low rectal cancer. Colorectal Disease. 2012;14(10):e655-e60.</a:t>
            </a:r>
          </a:p>
          <a:p>
            <a:pPr marL="0" indent="0">
              <a:buNone/>
            </a:pPr>
            <a:r>
              <a:rPr lang="en-GB" sz="900" dirty="0"/>
              <a:t>10.	Georgiou PA, Tekkis PP, Constantinides VA, Patel U, Goldin RD, Darzi AW, Nicholls RJ, Brown G. Diagnostic accuracy and value of magnetic resonance imaging (MRI) in planning </a:t>
            </a:r>
            <a:r>
              <a:rPr lang="en-GB" sz="900" dirty="0" err="1"/>
              <a:t>exenterative</a:t>
            </a:r>
            <a:r>
              <a:rPr lang="en-GB" sz="900" dirty="0"/>
              <a:t> pelvic surgery for advanced colorectal cancer. European Journal of Cancer. 2013;49(1):72-81.</a:t>
            </a:r>
          </a:p>
          <a:p>
            <a:pPr marL="0" indent="0">
              <a:buNone/>
            </a:pPr>
            <a:r>
              <a:rPr lang="en-GB" sz="900" dirty="0"/>
              <a:t>11.	Georgiou P, Bhangu A, Brown G, Rasheed S, Nicholls R, Tekkis P. Learning curve for the management of recurrent and locally advanced primary rectal cancer: a single team's experience. Colorectal Disease. 2015;17(1):57-65.</a:t>
            </a:r>
          </a:p>
          <a:p>
            <a:pPr marL="0" indent="0">
              <a:buNone/>
            </a:pPr>
            <a:r>
              <a:rPr lang="en-GB" sz="900" dirty="0"/>
              <a:t>12.	Battersby NJ, How P, Moran B, Stelzner S, West NP, Branagan G, Strassburg J, Quirke P, Tekkis P, Pedersen BG. Prospective validation of a low rectal cancer magnetic resonance imaging staging system and development of a local recurrence risk stratification model: the MERCURY II study. Annals of surgery. 2016;263(4):751-60.</a:t>
            </a:r>
          </a:p>
          <a:p>
            <a:pPr marL="0" indent="0">
              <a:buNone/>
            </a:pPr>
            <a:r>
              <a:rPr lang="en-GB" sz="900" dirty="0"/>
              <a:t>13.	Rokan Z, </a:t>
            </a:r>
            <a:r>
              <a:rPr lang="en-GB" sz="900" dirty="0" err="1"/>
              <a:t>Simillis</a:t>
            </a:r>
            <a:r>
              <a:rPr lang="en-GB" sz="900" dirty="0"/>
              <a:t> C, Kontovounisios C, Moran B, Tekkis P, Brown G. Systematic review of classification systems for locally recurrent rectal cancer. BJS open. 2021;5(3):zrab024.</a:t>
            </a:r>
          </a:p>
          <a:p>
            <a:pPr marL="0" indent="0">
              <a:buNone/>
            </a:pPr>
            <a:r>
              <a:rPr lang="en-GB" sz="900" dirty="0"/>
              <a:t>14.	Rokan Z, </a:t>
            </a:r>
            <a:r>
              <a:rPr lang="en-GB" sz="900" dirty="0" err="1"/>
              <a:t>Simillis</a:t>
            </a:r>
            <a:r>
              <a:rPr lang="en-GB" sz="900" dirty="0"/>
              <a:t> C, Kontovounisios C, Moran B, Tekkis P, Brown G. Locally recurrent rectal cancer according to a standardized MRI classification system: A systematic review of the literature. Journal of Clinical Medicine. 2022;11(12):3511.</a:t>
            </a:r>
          </a:p>
          <a:p>
            <a:pPr marL="0" indent="0">
              <a:buNone/>
            </a:pPr>
            <a:r>
              <a:rPr lang="en-GB" sz="900" dirty="0"/>
              <a:t>15.	Stelzner S, Heinze T, Heimke M, Gockel I, Kittner T, Brown G, Mees ST, Wedel T. Beyond total mesorectal excision: compartment-based anatomy of the pelvis revisited for </a:t>
            </a:r>
            <a:r>
              <a:rPr lang="en-GB" sz="900" dirty="0" err="1"/>
              <a:t>exenterative</a:t>
            </a:r>
            <a:r>
              <a:rPr lang="en-GB" sz="900" dirty="0"/>
              <a:t> pelvic surgery. Annals of surgery. 2023;278(1):e58-e67.</a:t>
            </a:r>
          </a:p>
          <a:p>
            <a:pPr marL="0" indent="0">
              <a:buNone/>
            </a:pPr>
            <a:r>
              <a:rPr lang="en-GB" sz="900" dirty="0"/>
              <a:t>16.	Rokan Z, Wale A, Day N, Kontovounisios C, Moran B, Brown G. Pelvic exenteration for locally advanced rectal cancer and associated outcomes in England between 1995 and 2016: Analysis of a national database. Colorectal Disease. 2024;26(10):1805-14.</a:t>
            </a:r>
          </a:p>
          <a:p>
            <a:pPr marL="0" indent="0">
              <a:buNone/>
            </a:pPr>
            <a:endParaRPr lang="en-GB" sz="800" dirty="0"/>
          </a:p>
        </p:txBody>
      </p:sp>
    </p:spTree>
    <p:extLst>
      <p:ext uri="{BB962C8B-B14F-4D97-AF65-F5344CB8AC3E}">
        <p14:creationId xmlns:p14="http://schemas.microsoft.com/office/powerpoint/2010/main" val="297809812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EXPANDSHOWBAR" val="True"/>
  <p:tag name="BULLETTYPE" val="3"/>
  <p:tag name="RESPCOUNTERSTYLE" val="-1"/>
  <p:tag name="INPUTSOURCE" val="1"/>
  <p:tag name="BACKUPMAINTENANCE" val="7"/>
  <p:tag name="ROTATIONINTERVAL" val="2"/>
  <p:tag name="RACERSMAXDISPLAYED" val="5"/>
  <p:tag name="TEAMSINLEADERBOARD" val="5"/>
  <p:tag name="BUBBLEVALUEFORMAT" val="0.0"/>
  <p:tag name="CUSTOMCELLFORECOLOR" val="-16777216"/>
  <p:tag name="CUSTOMCELLBACKCOLOR4" val="-8355712"/>
  <p:tag name="DISPLAYDEVICEID" val="True"/>
  <p:tag name="GRIDSIZE" val="{Width=800, Height=600}"/>
  <p:tag name="CHARTLABELS" val="1"/>
  <p:tag name="PARTLISTDEFAULT" val="1"/>
  <p:tag name="INCORRECTPOINTVALUE" val="0"/>
  <p:tag name="AUTOADJUSTPARTRANGE" val="True"/>
  <p:tag name="FIBNUMRESULTS" val="5"/>
  <p:tag name="PRRESPONSE2" val="9"/>
  <p:tag name="PRRESPONSE6" val="5"/>
  <p:tag name="PRRESPONSE10" val="1"/>
  <p:tag name="POWERPOINTVERSION" val="11.0"/>
  <p:tag name="CSVFORMAT" val="0"/>
  <p:tag name="RESPCOUNTERFORMAT" val="0"/>
  <p:tag name="ALLOWDUPLICATES" val="False"/>
  <p:tag name="REVIEWONLY" val="False"/>
  <p:tag name="RACEANIMATIONSPEED" val="3"/>
  <p:tag name="BUBBLENAMEVISIBLE" val="True"/>
  <p:tag name="CUSTOMGRIDBACKCOLOR" val="-2830136"/>
  <p:tag name="USESCHEMECOLORS" val="True"/>
  <p:tag name="GRIDROTATIONINTERVAL" val="2"/>
  <p:tag name="CHARTCOLORS" val="0"/>
  <p:tag name="INCLUDEPPT" val="True"/>
  <p:tag name="REALTIMEBACKUPPATH" val="(None)"/>
  <p:tag name="FIBDISPLAYRESULTS" val="True"/>
  <p:tag name="PRRESPONSE3" val="8"/>
  <p:tag name="PRRESPONSE8" val="3"/>
  <p:tag name="TPVERSION" val="2008"/>
  <p:tag name="ANSWERNOWSTYLE" val="-1"/>
  <p:tag name="COUNTDOWNSECONDS" val="10"/>
  <p:tag name="AUTOADVANCE" val="False"/>
  <p:tag name="SKIPREMAININGRACESLIDES" val="True"/>
  <p:tag name="BUBBLEGROUPING" val="3"/>
  <p:tag name="CUSTOMCELLBACKCOLOR3" val="-268652"/>
  <p:tag name="AUTOSIZEGRID" val="True"/>
  <p:tag name="INCLUDENONRESPONDERS" val="False"/>
  <p:tag name="REALTIMEBACKUP" val="False"/>
  <p:tag name="FIBINCLUDEOTHER" val="True"/>
  <p:tag name="PRRESPONSE5" val="6"/>
  <p:tag name="ALWAYSOPENPOLL" val="False"/>
  <p:tag name="ANSWERNOWTEXT" val="Answer Now"/>
  <p:tag name="BACKUPSESSIONS" val="True"/>
  <p:tag name="RACEENDPOINTS" val="100"/>
  <p:tag name="DEFAULTNUMTEAMS" val="5"/>
  <p:tag name="DISPLAYDEVICENUMBER" val="True"/>
  <p:tag name="RESETCHARTS" val="True"/>
  <p:tag name="ZEROBASED" val="False"/>
  <p:tag name="PRRESPONSE1" val="10"/>
  <p:tag name="SHOWFLASHWARNING" val="True"/>
  <p:tag name="COUNTDOWNSTYLE" val="-1"/>
  <p:tag name="AUTOUPDATEALIASES" val="True"/>
  <p:tag name="BUBBLESIZEVISIBLE" val="True"/>
  <p:tag name="GRIDOPACITY" val="90"/>
  <p:tag name="ALLOWUSERFEEDBACK" val="True"/>
  <p:tag name="FIBDISPLAYKEYWORDS" val="True"/>
  <p:tag name="SHOWBARVISIBLE" val="True"/>
  <p:tag name="NUMRESPONSES" val="1"/>
  <p:tag name="MAXRESPONDERS" val="5"/>
  <p:tag name="GRIDPOSITION" val="1"/>
  <p:tag name="CHARTSCALE" val="True"/>
  <p:tag name="PRRESPONSE9" val="2"/>
  <p:tag name="CHARTVALUEFORMAT" val="0%"/>
  <p:tag name="CUSTOMCELLBACKCOLOR2" val="-13395457"/>
  <p:tag name="CORRECTPOINTVALUE" val="1"/>
  <p:tag name="USESECONDARYMONITOR" val="True"/>
  <p:tag name="PARTICIPANTSINLEADERBOARD" val="5"/>
  <p:tag name="MULTIRESPDIVISOR" val="1"/>
  <p:tag name="SAVECSVWITHSESSION" val="True"/>
  <p:tag name="DISPLAYNAME" val="True"/>
  <p:tag name="PRRESPONSE7" val="4"/>
  <p:tag name="POLLINGCYCLE" val="2"/>
  <p:tag name="STDCHART" val="0"/>
  <p:tag name="RESPTABLESTYLE" val="-1"/>
  <p:tag name="CUSTOMCELLBACKCOLOR1" val="-657956"/>
  <p:tag name="PRRESPONSE4" val="7"/>
  <p:tag name="ADVANCEDSETTINGSVIEW" val="True"/>
  <p:tag name="DELIMITERS" val="3.1"/>
</p:tagLst>
</file>

<file path=ppt/tags/tag2.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3.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heme/theme1.xml><?xml version="1.0" encoding="utf-8"?>
<a:theme xmlns:a="http://schemas.openxmlformats.org/drawingml/2006/main" name="2_gbslides">
  <a:themeElements>
    <a:clrScheme name="2_gbslides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2_gbslide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gbslides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2_gbslides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2_gbslides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2_gbslides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2_gbslides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2_gbslides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2_gbslides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gbrown">
  <a:themeElements>
    <a:clrScheme name="gbrow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gbrow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gbrow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gbrow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gbrow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gbrow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gbrow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gbrow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gbrow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4_gbslides">
  <a:themeElements>
    <a:clrScheme name="3_gbslides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3_gbslides">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3_gbslides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3_gbslides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3_gbslides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3_gbslides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3_gbslides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3_gbslides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3_gbslides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5_gbslides">
  <a:themeElements>
    <a:clrScheme name="2_gbslides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2_gbslide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gbslides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2_gbslides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2_gbslides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2_gbslides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2_gbslides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2_gbslides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2_gbslides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9_gbslides">
  <a:themeElements>
    <a:clrScheme name="2_gbslides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2_gbslide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gbslides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2_gbslides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2_gbslides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2_gbslides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2_gbslides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2_gbslides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2_gbslides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22_gbslides">
  <a:themeElements>
    <a:clrScheme name="2_gbslides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2_gbslide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gbslides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2_gbslides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2_gbslides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2_gbslides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2_gbslides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2_gbslides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2_gbslides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1_gbrown">
  <a:themeElements>
    <a:clrScheme name="gbrow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gbrow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gbrow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gbrow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gbrow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gbrow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gbrow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gbrow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gbrow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23_gbslides">
  <a:themeElements>
    <a:clrScheme name="3_gbslides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3_gbslides">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3_gbslides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3_gbslides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3_gbslides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3_gbslides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3_gbslides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3_gbslides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3_gbslides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24_gbslides">
  <a:themeElements>
    <a:clrScheme name="6_gbslides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6_gbslide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6_gbslides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6_gbslides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6_gbslides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6_gbslides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6_gbslides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6_gbslides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6_gbslides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2_Marsden template_211209">
  <a:themeElements>
    <a:clrScheme name="Marsden template_211209 1">
      <a:dk1>
        <a:srgbClr val="DDDDDD"/>
      </a:dk1>
      <a:lt1>
        <a:srgbClr val="FFFFFF"/>
      </a:lt1>
      <a:dk2>
        <a:srgbClr val="3C1A40"/>
      </a:dk2>
      <a:lt2>
        <a:srgbClr val="00A0CD"/>
      </a:lt2>
      <a:accent1>
        <a:srgbClr val="E13694"/>
      </a:accent1>
      <a:accent2>
        <a:srgbClr val="BA87DF"/>
      </a:accent2>
      <a:accent3>
        <a:srgbClr val="AFABAF"/>
      </a:accent3>
      <a:accent4>
        <a:srgbClr val="DADADA"/>
      </a:accent4>
      <a:accent5>
        <a:srgbClr val="EEAEC8"/>
      </a:accent5>
      <a:accent6>
        <a:srgbClr val="A87ACA"/>
      </a:accent6>
      <a:hlink>
        <a:srgbClr val="00B3B0"/>
      </a:hlink>
      <a:folHlink>
        <a:srgbClr val="78AA4B"/>
      </a:folHlink>
    </a:clrScheme>
    <a:fontScheme name="Marsden template_211209">
      <a:majorFont>
        <a:latin typeface="Trebuchet MS"/>
        <a:ea typeface=""/>
        <a:cs typeface=""/>
      </a:majorFont>
      <a:minorFont>
        <a:latin typeface="Georg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arsden template_211209 1">
        <a:dk1>
          <a:srgbClr val="DDDDDD"/>
        </a:dk1>
        <a:lt1>
          <a:srgbClr val="FFFFFF"/>
        </a:lt1>
        <a:dk2>
          <a:srgbClr val="3C1A40"/>
        </a:dk2>
        <a:lt2>
          <a:srgbClr val="00A0CD"/>
        </a:lt2>
        <a:accent1>
          <a:srgbClr val="E13694"/>
        </a:accent1>
        <a:accent2>
          <a:srgbClr val="BA87DF"/>
        </a:accent2>
        <a:accent3>
          <a:srgbClr val="AFABAF"/>
        </a:accent3>
        <a:accent4>
          <a:srgbClr val="DADADA"/>
        </a:accent4>
        <a:accent5>
          <a:srgbClr val="EEAEC8"/>
        </a:accent5>
        <a:accent6>
          <a:srgbClr val="A87ACA"/>
        </a:accent6>
        <a:hlink>
          <a:srgbClr val="00B3B0"/>
        </a:hlink>
        <a:folHlink>
          <a:srgbClr val="78AA4B"/>
        </a:folHlink>
      </a:clrScheme>
      <a:clrMap bg1="dk2" tx1="lt1" bg2="dk1" tx2="lt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25_gbslides">
  <a:themeElements>
    <a:clrScheme name="2_gbslides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2_gbslide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81000" marR="0" indent="-381000" algn="l" defTabSz="914400" rtl="0" eaLnBrk="1" fontAlgn="base" latinLnBrk="0" hangingPunct="1">
          <a:lnSpc>
            <a:spcPct val="90000"/>
          </a:lnSpc>
          <a:spcBef>
            <a:spcPct val="20000"/>
          </a:spcBef>
          <a:spcAft>
            <a:spcPct val="0"/>
          </a:spcAft>
          <a:buClr>
            <a:srgbClr val="FF0000"/>
          </a:buClr>
          <a:buSzTx/>
          <a:buFontTx/>
          <a:buAutoNum type="arabicPeriod" startAt="5"/>
          <a:tabLst/>
          <a:defRPr kumimoji="0" lang="en-GB" sz="2400" b="0" i="0" u="none" strike="noStrike" cap="none" normalizeH="0" baseline="0" smtClean="0">
            <a:ln>
              <a:noFill/>
            </a:ln>
            <a:solidFill>
              <a:schemeClr val="bg1"/>
            </a:solidFill>
            <a:effectLst/>
            <a:latin typeface="Arial" pitchFamily="34"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81000" marR="0" indent="-381000" algn="l" defTabSz="914400" rtl="0" eaLnBrk="1" fontAlgn="base" latinLnBrk="0" hangingPunct="1">
          <a:lnSpc>
            <a:spcPct val="90000"/>
          </a:lnSpc>
          <a:spcBef>
            <a:spcPct val="20000"/>
          </a:spcBef>
          <a:spcAft>
            <a:spcPct val="0"/>
          </a:spcAft>
          <a:buClr>
            <a:srgbClr val="FF0000"/>
          </a:buClr>
          <a:buSzTx/>
          <a:buFontTx/>
          <a:buAutoNum type="arabicPeriod" startAt="5"/>
          <a:tabLst/>
          <a:defRPr kumimoji="0" lang="en-GB" sz="2400" b="0" i="0" u="none" strike="noStrike" cap="none" normalizeH="0" baseline="0" smtClean="0">
            <a:ln>
              <a:noFill/>
            </a:ln>
            <a:solidFill>
              <a:schemeClr val="bg1"/>
            </a:solidFill>
            <a:effectLst/>
            <a:latin typeface="Arial" pitchFamily="34" charset="0"/>
          </a:defRPr>
        </a:defPPr>
      </a:lstStyle>
    </a:lnDef>
  </a:objectDefaults>
  <a:extraClrSchemeLst>
    <a:extraClrScheme>
      <a:clrScheme name="2_gbslides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2_gbslides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2_gbslides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2_gbslides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2_gbslides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2_gbslides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2_gbslides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28_gbslides">
  <a:themeElements>
    <a:clrScheme name="2_gbslides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2_gbslide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gbslides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2_gbslides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2_gbslides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2_gbslides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2_gbslides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2_gbslides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2_gbslides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1_Imperial College London Theme">
  <a:themeElements>
    <a:clrScheme name="Imperial College London Presentation">
      <a:dk1>
        <a:srgbClr val="000000"/>
      </a:dk1>
      <a:lt1>
        <a:sysClr val="window" lastClr="FFFFFF"/>
      </a:lt1>
      <a:dk2>
        <a:srgbClr val="003E74"/>
      </a:dk2>
      <a:lt2>
        <a:srgbClr val="9D9D9D"/>
      </a:lt2>
      <a:accent1>
        <a:srgbClr val="0085CA"/>
      </a:accent1>
      <a:accent2>
        <a:srgbClr val="006EAF"/>
      </a:accent2>
      <a:accent3>
        <a:srgbClr val="0CA1CD"/>
      </a:accent3>
      <a:accent4>
        <a:srgbClr val="008EAA"/>
      </a:accent4>
      <a:accent5>
        <a:srgbClr val="379F9F"/>
      </a:accent5>
      <a:accent6>
        <a:srgbClr val="0085CA"/>
      </a:accent6>
      <a:hlink>
        <a:srgbClr val="0085CA"/>
      </a:hlink>
      <a:folHlink>
        <a:srgbClr val="0085CA"/>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1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49096A5C903034A8CC1D0F2D6FD6341" ma:contentTypeVersion="17" ma:contentTypeDescription="Create a new document." ma:contentTypeScope="" ma:versionID="d4e674b57915064c356001c5433283b0">
  <xsd:schema xmlns:xsd="http://www.w3.org/2001/XMLSchema" xmlns:xs="http://www.w3.org/2001/XMLSchema" xmlns:p="http://schemas.microsoft.com/office/2006/metadata/properties" xmlns:ns2="00e30c9c-22c8-4e54-88f8-7f24e5a05ad7" xmlns:ns3="aa57fb70-31a9-491f-a9b0-6dcf8161e586" targetNamespace="http://schemas.microsoft.com/office/2006/metadata/properties" ma:root="true" ma:fieldsID="72a7cad057097cb2d34a8a6b5dcd95d6" ns2:_="" ns3:_="">
    <xsd:import namespace="00e30c9c-22c8-4e54-88f8-7f24e5a05ad7"/>
    <xsd:import namespace="aa57fb70-31a9-491f-a9b0-6dcf8161e58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SearchProperties" minOccurs="0"/>
                <xsd:element ref="ns3:MediaServiceObjectDetectorVersions" minOccurs="0"/>
                <xsd:element ref="ns3:MediaServiceDateTaken" minOccurs="0"/>
                <xsd:element ref="ns3:MediaServiceGenerationTime" minOccurs="0"/>
                <xsd:element ref="ns3:MediaServiceEventHashCode" minOccurs="0"/>
                <xsd:element ref="ns3:MediaLengthInSeconds" minOccurs="0"/>
                <xsd:element ref="ns3:lcf76f155ced4ddcb4097134ff3c332f" minOccurs="0"/>
                <xsd:element ref="ns2:TaxCatchAll"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e30c9c-22c8-4e54-88f8-7f24e5a05ad7"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1a8a83f6-029d-4fff-be50-5a88e960ea95}" ma:internalName="TaxCatchAll" ma:showField="CatchAllData" ma:web="00e30c9c-22c8-4e54-88f8-7f24e5a05ad7">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aa57fb70-31a9-491f-a9b0-6dcf8161e586"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DateTaken" ma:index="14" nillable="true" ma:displayName="MediaServiceDateTaken" ma:descriptio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74661dae-d6df-48fc-a54e-a577d2899e9c"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Location" ma:index="22" nillable="true" ma:displayName="Location" ma:descrip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4"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00e30c9c-22c8-4e54-88f8-7f24e5a05ad7" xsi:nil="true"/>
    <lcf76f155ced4ddcb4097134ff3c332f xmlns="aa57fb70-31a9-491f-a9b0-6dcf8161e586">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6074F35-B45A-4C79-9C38-6AF460C750BC}"/>
</file>

<file path=customXml/itemProps2.xml><?xml version="1.0" encoding="utf-8"?>
<ds:datastoreItem xmlns:ds="http://schemas.openxmlformats.org/officeDocument/2006/customXml" ds:itemID="{97C39A9A-8902-40F0-9F77-4F261FD314E9}"/>
</file>

<file path=customXml/itemProps3.xml><?xml version="1.0" encoding="utf-8"?>
<ds:datastoreItem xmlns:ds="http://schemas.openxmlformats.org/officeDocument/2006/customXml" ds:itemID="{FF1D4EDB-402F-4C58-A771-9ACB8B98C372}"/>
</file>

<file path=docProps/app.xml><?xml version="1.0" encoding="utf-8"?>
<Properties xmlns="http://schemas.openxmlformats.org/officeDocument/2006/extended-properties" xmlns:vt="http://schemas.openxmlformats.org/officeDocument/2006/docPropsVTypes">
  <TotalTime>50218</TotalTime>
  <Words>2426</Words>
  <Application>Microsoft Office PowerPoint</Application>
  <PresentationFormat>On-screen Show (16:9)</PresentationFormat>
  <Paragraphs>187</Paragraphs>
  <Slides>34</Slides>
  <Notes>13</Notes>
  <HiddenSlides>0</HiddenSlides>
  <MMClips>0</MMClips>
  <ScaleCrop>false</ScaleCrop>
  <HeadingPairs>
    <vt:vector size="8" baseType="variant">
      <vt:variant>
        <vt:lpstr>Fonts Used</vt:lpstr>
      </vt:variant>
      <vt:variant>
        <vt:i4>8</vt:i4>
      </vt:variant>
      <vt:variant>
        <vt:lpstr>Theme</vt:lpstr>
      </vt:variant>
      <vt:variant>
        <vt:i4>13</vt:i4>
      </vt:variant>
      <vt:variant>
        <vt:lpstr>Embedded OLE Servers</vt:lpstr>
      </vt:variant>
      <vt:variant>
        <vt:i4>3</vt:i4>
      </vt:variant>
      <vt:variant>
        <vt:lpstr>Slide Titles</vt:lpstr>
      </vt:variant>
      <vt:variant>
        <vt:i4>34</vt:i4>
      </vt:variant>
    </vt:vector>
  </HeadingPairs>
  <TitlesOfParts>
    <vt:vector size="58" baseType="lpstr">
      <vt:lpstr>Aptos</vt:lpstr>
      <vt:lpstr>Aptos Narrow</vt:lpstr>
      <vt:lpstr>Arial</vt:lpstr>
      <vt:lpstr>Arial Black</vt:lpstr>
      <vt:lpstr>Georgia</vt:lpstr>
      <vt:lpstr>Monotype Sorts</vt:lpstr>
      <vt:lpstr>Times New Roman</vt:lpstr>
      <vt:lpstr>Trebuchet MS</vt:lpstr>
      <vt:lpstr>2_gbslides</vt:lpstr>
      <vt:lpstr>gbrown</vt:lpstr>
      <vt:lpstr>4_gbslides</vt:lpstr>
      <vt:lpstr>15_gbslides</vt:lpstr>
      <vt:lpstr>19_gbslides</vt:lpstr>
      <vt:lpstr>22_gbslides</vt:lpstr>
      <vt:lpstr>1_gbrown</vt:lpstr>
      <vt:lpstr>23_gbslides</vt:lpstr>
      <vt:lpstr>24_gbslides</vt:lpstr>
      <vt:lpstr>2_Marsden template_211209</vt:lpstr>
      <vt:lpstr>25_gbslides</vt:lpstr>
      <vt:lpstr>28_gbslides</vt:lpstr>
      <vt:lpstr>1_Imperial College London Theme</vt:lpstr>
      <vt:lpstr>Picture</vt:lpstr>
      <vt:lpstr>Document</vt:lpstr>
      <vt:lpstr>Image</vt:lpstr>
      <vt:lpstr>  Beyond TME: Determining surgical planes for locally advanced rectal cancer using MRI</vt:lpstr>
      <vt:lpstr>PowerPoint Presentation</vt:lpstr>
      <vt:lpstr>Mesorectal fascia</vt:lpstr>
      <vt:lpstr>PowerPoint Presentation</vt:lpstr>
      <vt:lpstr>Mesorectal fascia and  presacral fascia</vt:lpstr>
      <vt:lpstr>Rectosacral ligament</vt:lpstr>
      <vt:lpstr>PowerPoint Presentation</vt:lpstr>
      <vt:lpstr>Denonvilliers Fascia</vt:lpstr>
      <vt:lpstr>Denonvilliers Fascia</vt:lpstr>
      <vt:lpstr>PowerPoint Presentation</vt:lpstr>
      <vt:lpstr>Pelvic sidewall nerves</vt:lpstr>
      <vt:lpstr>PowerPoint Presentation</vt:lpstr>
      <vt:lpstr>CRT impact on CRM risk – eliminating LR</vt:lpstr>
      <vt:lpstr>Rectal Cancer- what happens when mrCRM is involved</vt:lpstr>
      <vt:lpstr>PowerPoint Presentation</vt:lpstr>
      <vt:lpstr>PowerPoint Presentation</vt:lpstr>
      <vt:lpstr>PowerPoint Presentation</vt:lpstr>
      <vt:lpstr>PowerPoint Presentation</vt:lpstr>
      <vt:lpstr> APE showing limits of TME plane dissection</vt:lpstr>
      <vt:lpstr>MERCURY 2 LOW RECTAL CLASSIFICATION</vt:lpstr>
      <vt:lpstr>PowerPoint Presentation</vt:lpstr>
      <vt:lpstr>MERCURY classification #4: invasion of external sphincter</vt:lpstr>
      <vt:lpstr>PowerPoint Presentation</vt:lpstr>
      <vt:lpstr>Enhanced TME</vt:lpstr>
      <vt:lpstr>PowerPoint Presentation</vt:lpstr>
      <vt:lpstr>PowerPoint Presentation</vt:lpstr>
      <vt:lpstr>PowerPoint Presentation</vt:lpstr>
      <vt:lpstr>Contraindications To Radical Surgery</vt:lpstr>
      <vt:lpstr>Reporting Proforma</vt:lpstr>
      <vt:lpstr>TEST CASES</vt:lpstr>
      <vt:lpstr>PowerPoint Presentation</vt:lpstr>
      <vt:lpstr>PowerPoint Presentation</vt:lpstr>
      <vt:lpstr>Conclusion</vt:lpstr>
      <vt:lpstr>Further Reading</vt:lpstr>
    </vt:vector>
  </TitlesOfParts>
  <Company>RMH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Dr Gina Brown</dc:creator>
  <cp:lastModifiedBy>Brown, Gina</cp:lastModifiedBy>
  <cp:revision>646</cp:revision>
  <dcterms:created xsi:type="dcterms:W3CDTF">2006-06-22T07:22:03Z</dcterms:created>
  <dcterms:modified xsi:type="dcterms:W3CDTF">2026-07-30T14:01:45Z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0x010100F49096A5C903034A8CC1D0F2D6FD6341</vt:lpwstr>
  </property>
</Properties>
</file>